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2" r:id="rId6"/>
    <p:sldId id="297" r:id="rId7"/>
    <p:sldId id="298" r:id="rId8"/>
    <p:sldId id="299" r:id="rId9"/>
    <p:sldId id="271" r:id="rId10"/>
    <p:sldId id="300" r:id="rId11"/>
    <p:sldId id="301" r:id="rId12"/>
    <p:sldId id="274" r:id="rId13"/>
    <p:sldId id="269" r:id="rId14"/>
    <p:sldId id="303" r:id="rId15"/>
    <p:sldId id="304" r:id="rId16"/>
    <p:sldId id="278" r:id="rId17"/>
  </p:sldIdLst>
  <p:sldSz cx="9144000" cy="5143500" type="screen16x9"/>
  <p:notesSz cx="6858000" cy="9144000"/>
  <p:embeddedFontLst>
    <p:embeddedFont>
      <p:font typeface="Advent Pro Light" panose="02000506040000020004" pitchFamily="2" charset="77"/>
      <p:regular r:id="rId19"/>
      <p:bold r:id="rId20"/>
    </p:embeddedFont>
    <p:embeddedFont>
      <p:font typeface="Anton" pitchFamily="2" charset="77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Fira Sans Condensed" panose="020B0503050000020004" pitchFamily="34" charset="0"/>
      <p:regular r:id="rId26"/>
      <p:bold r:id="rId27"/>
      <p:italic r:id="rId28"/>
      <p:boldItalic r:id="rId29"/>
    </p:embeddedFont>
    <p:embeddedFont>
      <p:font typeface="Fira Sans Condensed Light" panose="020B0403050000020004" pitchFamily="34" charset="0"/>
      <p:regular r:id="rId30"/>
      <p:bold r:id="rId31"/>
      <p:italic r:id="rId32"/>
      <p:boldItalic r:id="rId33"/>
    </p:embeddedFont>
    <p:embeddedFont>
      <p:font typeface="Rajdhani" panose="02000000000000000000" pitchFamily="2" charset="77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C85496E-0B00-4C35-87DD-D251DD99C92F}">
  <a:tblStyle styleId="{EC85496E-0B00-4C35-87DD-D251DD99C92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854"/>
    <p:restoredTop sz="95816"/>
  </p:normalViewPr>
  <p:slideViewPr>
    <p:cSldViewPr snapToGrid="0" snapToObjects="1">
      <p:cViewPr>
        <p:scale>
          <a:sx n="88" d="100"/>
          <a:sy n="88" d="100"/>
        </p:scale>
        <p:origin x="184" y="1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304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2415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" name="Google Shape;1599;g7098bb5640_0_9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" name="Google Shape;1600;g7098bb5640_0_9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65abef0139_0_1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65abef0139_0_1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0707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Google Shape;1765;g65abef0139_0_1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Google Shape;1766;g65abef0139_0_1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8a6ee8a1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08a6ee8a1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4663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81520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378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g65abef0139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" name="Google Shape;757;g65abef0139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rgbClr val="F3F3F3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5200"/>
              <a:buNone/>
              <a:defRPr sz="52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ubTitle" idx="1"/>
          </p:nvPr>
        </p:nvSpPr>
        <p:spPr>
          <a:xfrm>
            <a:off x="2561975" y="2225200"/>
            <a:ext cx="4020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None/>
              <a:defRPr sz="28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9"/>
          <p:cNvSpPr txBox="1"/>
          <p:nvPr/>
        </p:nvSpPr>
        <p:spPr>
          <a:xfrm>
            <a:off x="2813425" y="3796475"/>
            <a:ext cx="35175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CREDITS: This presentation template was created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3"/>
              </a:rPr>
              <a:t>Slidesgo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including icons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4"/>
              </a:rPr>
              <a:t>Flaticon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and infographics &amp; images by </a:t>
            </a:r>
            <a:r>
              <a:rPr lang="en" sz="900" b="1">
                <a:solidFill>
                  <a:srgbClr val="F3F3F3"/>
                </a:solidFill>
                <a:uFill>
                  <a:noFill/>
                </a:uFill>
                <a:latin typeface="Fira Sans Condensed"/>
                <a:ea typeface="Fira Sans Condensed"/>
                <a:cs typeface="Fira Sans Condensed"/>
                <a:sym typeface="Fira Sans Condensed"/>
                <a:hlinkClick r:id="rId5"/>
              </a:rPr>
              <a:t>Freepik</a:t>
            </a:r>
            <a:r>
              <a:rPr lang="en" sz="9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. </a:t>
            </a: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endParaRPr sz="90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ítulo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sz="30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>
            <a:spLocks noGrp="1"/>
          </p:cNvSpPr>
          <p:nvPr>
            <p:ph type="subTitle" idx="1"/>
          </p:nvPr>
        </p:nvSpPr>
        <p:spPr>
          <a:xfrm>
            <a:off x="2487163" y="1434600"/>
            <a:ext cx="3367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solidFill>
                  <a:srgbClr val="F3F3F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>
                <a:solidFill>
                  <a:srgbClr val="F3F3F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2"/>
          <p:cNvSpPr txBox="1">
            <a:spLocks noGrp="1"/>
          </p:cNvSpPr>
          <p:nvPr>
            <p:ph type="title" hasCustomPrompt="1"/>
          </p:nvPr>
        </p:nvSpPr>
        <p:spPr>
          <a:xfrm>
            <a:off x="311700" y="2062500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2"/>
          <p:cNvSpPr txBox="1">
            <a:spLocks noGrp="1"/>
          </p:cNvSpPr>
          <p:nvPr>
            <p:ph type="body" idx="1"/>
          </p:nvPr>
        </p:nvSpPr>
        <p:spPr>
          <a:xfrm>
            <a:off x="311700" y="3255700"/>
            <a:ext cx="8520600" cy="51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>
                <a:solidFill>
                  <a:srgbClr val="F3F3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rgbClr val="F3F3F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C343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ajdhani"/>
              <a:buNone/>
              <a:defRPr sz="2800" b="1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●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Char char="○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Char char="■"/>
              <a:defRPr sz="120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5" r:id="rId10"/>
    <p:sldLayoutId id="2147483666" r:id="rId11"/>
    <p:sldLayoutId id="214748366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hyperlink" Target="https://github.com/pedrojunqueira/Essense-of-Linear-Algebr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edrojunqueira/IMDb_flask" TargetMode="External"/><Relationship Id="rId5" Type="http://schemas.openxmlformats.org/officeDocument/2006/relationships/hyperlink" Target="https://github.com/pedrojunqueira/Flask-Nginx-PostgreSQL-on-Docker" TargetMode="Externa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://bit.ly/2PfT4lq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pedrojunqueira.github.io/blo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hyperlink" Target="mailto:pedrocj@gmail.com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566091" y="703282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Rajdhani"/>
                <a:ea typeface="Rajdhani"/>
                <a:cs typeface="Rajdhani"/>
                <a:sym typeface="Rajdhani"/>
              </a:rPr>
              <a:t>12 Months of Python</a:t>
            </a:r>
            <a:endParaRPr dirty="0"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from VLOOKUP( )  to  </a:t>
            </a:r>
            <a:r>
              <a:rPr lang="en-AU" sz="1600" dirty="0">
                <a:solidFill>
                  <a:srgbClr val="C586C0"/>
                </a:solidFill>
                <a:latin typeface="DIN Alternate" panose="020B0500000000000000" pitchFamily="34" charset="77"/>
                <a:ea typeface="Menlo" panose="020B0609030804020204" pitchFamily="49" charset="0"/>
                <a:cs typeface="Menlo" panose="020B0609030804020204" pitchFamily="49" charset="0"/>
              </a:rPr>
              <a:t>import</a:t>
            </a:r>
            <a:r>
              <a:rPr lang="en-AU" sz="1600" dirty="0">
                <a:solidFill>
                  <a:srgbClr val="D4D4D4"/>
                </a:solidFill>
                <a:latin typeface="DIN Alternate" panose="020B0500000000000000" pitchFamily="34" charset="77"/>
              </a:rPr>
              <a:t> </a:t>
            </a:r>
            <a:r>
              <a:rPr lang="en-AU" sz="1600" dirty="0">
                <a:solidFill>
                  <a:srgbClr val="C586C0"/>
                </a:solidFill>
                <a:latin typeface="DIN Alternate" panose="020B0500000000000000" pitchFamily="34" charset="77"/>
              </a:rPr>
              <a:t>from</a:t>
            </a:r>
            <a:endParaRPr lang="en-AU" sz="1600" dirty="0">
              <a:solidFill>
                <a:srgbClr val="D4D4D4"/>
              </a:solidFill>
              <a:latin typeface="DIN Alternate" panose="020B0500000000000000" pitchFamily="34" charset="77"/>
            </a:endParaRPr>
          </a:p>
          <a:p>
            <a:pPr marL="0" indent="0" algn="ctr"/>
            <a:endParaRPr dirty="0">
              <a:solidFill>
                <a:schemeClr val="bg2">
                  <a:lumMod val="75000"/>
                </a:schemeClr>
              </a:solidFill>
              <a:latin typeface="Calibri" panose="020F0502020204030204" pitchFamily="34" charset="0"/>
              <a:ea typeface="Dotum" panose="020B0600000101010101" pitchFamily="34" charset="-127"/>
              <a:cs typeface="Calibri" panose="020F0502020204030204" pitchFamily="34" charset="0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The best teacher is the real world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54453" y="2076195"/>
            <a:ext cx="3425699" cy="20954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dirty="0"/>
              <a:t>No matter how much you simulate do projects and study there are things you will only learn by doing at a real job, so do not be afraid of been thrown in the “deep end”</a:t>
            </a:r>
          </a:p>
        </p:txBody>
      </p:sp>
    </p:spTree>
    <p:extLst>
      <p:ext uri="{BB962C8B-B14F-4D97-AF65-F5344CB8AC3E}">
        <p14:creationId xmlns:p14="http://schemas.microsoft.com/office/powerpoint/2010/main" val="785951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Tools are for solving problems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23" name="Google Shape;182;p31">
            <a:extLst>
              <a:ext uri="{FF2B5EF4-FFF2-40B4-BE49-F238E27FC236}">
                <a16:creationId xmlns:a16="http://schemas.microsoft.com/office/drawing/2014/main" id="{00FD0444-2712-3245-A9F6-6B45F343E5B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954453" y="2076195"/>
            <a:ext cx="3425699" cy="209545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dirty="0"/>
              <a:t>“If the only tool you have is a hammer, everything looks like a nail”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000" b="1" dirty="0"/>
              <a:t>Understand the problem the client is trying to solve</a:t>
            </a:r>
          </a:p>
        </p:txBody>
      </p:sp>
    </p:spTree>
    <p:extLst>
      <p:ext uri="{BB962C8B-B14F-4D97-AF65-F5344CB8AC3E}">
        <p14:creationId xmlns:p14="http://schemas.microsoft.com/office/powerpoint/2010/main" val="1275534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" name="Google Shape;1602;p42"/>
          <p:cNvSpPr txBox="1">
            <a:spLocks noGrp="1"/>
          </p:cNvSpPr>
          <p:nvPr>
            <p:ph type="title"/>
          </p:nvPr>
        </p:nvSpPr>
        <p:spPr>
          <a:xfrm>
            <a:off x="720000" y="38415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Projects and Build Things</a:t>
            </a:r>
            <a:endParaRPr dirty="0"/>
          </a:p>
        </p:txBody>
      </p:sp>
      <p:sp>
        <p:nvSpPr>
          <p:cNvPr id="1603" name="Google Shape;1603;p42"/>
          <p:cNvSpPr txBox="1"/>
          <p:nvPr/>
        </p:nvSpPr>
        <p:spPr>
          <a:xfrm>
            <a:off x="1803124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lvl="0">
              <a:spcAft>
                <a:spcPts val="1600"/>
              </a:spcAft>
            </a:pP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604" name="Google Shape;1604;p42"/>
          <p:cNvSpPr txBox="1"/>
          <p:nvPr/>
        </p:nvSpPr>
        <p:spPr>
          <a:xfrm>
            <a:off x="1736011" y="3715083"/>
            <a:ext cx="2362867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Flask, NLP,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Gunicorn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ProstgreSQL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sqlalchemy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Sklearn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grpSp>
        <p:nvGrpSpPr>
          <p:cNvPr id="1605" name="Google Shape;1605;p42"/>
          <p:cNvGrpSpPr/>
          <p:nvPr/>
        </p:nvGrpSpPr>
        <p:grpSpPr>
          <a:xfrm>
            <a:off x="762339" y="1676257"/>
            <a:ext cx="635477" cy="633411"/>
            <a:chOff x="6039282" y="1042577"/>
            <a:chExt cx="734315" cy="731929"/>
          </a:xfrm>
        </p:grpSpPr>
        <p:sp>
          <p:nvSpPr>
            <p:cNvPr id="1606" name="Google Shape;1606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7" name="Google Shape;1627;p42"/>
          <p:cNvGrpSpPr/>
          <p:nvPr/>
        </p:nvGrpSpPr>
        <p:grpSpPr>
          <a:xfrm>
            <a:off x="400702" y="1318008"/>
            <a:ext cx="1359588" cy="1359588"/>
            <a:chOff x="885403" y="1571142"/>
            <a:chExt cx="2598600" cy="2598600"/>
          </a:xfrm>
        </p:grpSpPr>
        <p:sp>
          <p:nvSpPr>
            <p:cNvPr id="1628" name="Google Shape;1628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1" name="Google Shape;1631;p42"/>
          <p:cNvGrpSpPr/>
          <p:nvPr/>
        </p:nvGrpSpPr>
        <p:grpSpPr>
          <a:xfrm>
            <a:off x="4881504" y="1676257"/>
            <a:ext cx="635477" cy="633411"/>
            <a:chOff x="6039282" y="1042577"/>
            <a:chExt cx="734315" cy="731929"/>
          </a:xfrm>
        </p:grpSpPr>
        <p:sp>
          <p:nvSpPr>
            <p:cNvPr id="1632" name="Google Shape;1632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2"/>
          <p:cNvGrpSpPr/>
          <p:nvPr/>
        </p:nvGrpSpPr>
        <p:grpSpPr>
          <a:xfrm rot="9050597">
            <a:off x="4528237" y="1313173"/>
            <a:ext cx="1359571" cy="1359571"/>
            <a:chOff x="885403" y="1571142"/>
            <a:chExt cx="2598600" cy="2598600"/>
          </a:xfrm>
        </p:grpSpPr>
        <p:sp>
          <p:nvSpPr>
            <p:cNvPr id="1654" name="Google Shape;1654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42"/>
          <p:cNvGrpSpPr/>
          <p:nvPr/>
        </p:nvGrpSpPr>
        <p:grpSpPr>
          <a:xfrm>
            <a:off x="695227" y="3604919"/>
            <a:ext cx="635477" cy="633411"/>
            <a:chOff x="6039282" y="1042577"/>
            <a:chExt cx="734315" cy="731929"/>
          </a:xfrm>
        </p:grpSpPr>
        <p:sp>
          <p:nvSpPr>
            <p:cNvPr id="1658" name="Google Shape;1658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9" name="Google Shape;1679;p42"/>
          <p:cNvGrpSpPr/>
          <p:nvPr/>
        </p:nvGrpSpPr>
        <p:grpSpPr>
          <a:xfrm rot="3938964">
            <a:off x="333670" y="3246545"/>
            <a:ext cx="1359428" cy="1359428"/>
            <a:chOff x="885403" y="1571142"/>
            <a:chExt cx="2598600" cy="2598600"/>
          </a:xfrm>
        </p:grpSpPr>
        <p:sp>
          <p:nvSpPr>
            <p:cNvPr id="1680" name="Google Shape;1680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3" name="Google Shape;1683;p42"/>
          <p:cNvGrpSpPr/>
          <p:nvPr/>
        </p:nvGrpSpPr>
        <p:grpSpPr>
          <a:xfrm>
            <a:off x="5175119" y="3604919"/>
            <a:ext cx="635477" cy="633411"/>
            <a:chOff x="6039282" y="1042577"/>
            <a:chExt cx="734315" cy="731929"/>
          </a:xfrm>
        </p:grpSpPr>
        <p:sp>
          <p:nvSpPr>
            <p:cNvPr id="1684" name="Google Shape;1684;p4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C4125"/>
            </a:solidFill>
            <a:ln w="9525" cap="flat" cmpd="sng">
              <a:solidFill>
                <a:srgbClr val="CC412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4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4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4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F3F3F3"/>
            </a:solidFill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5" name="Google Shape;1705;p42"/>
          <p:cNvGrpSpPr/>
          <p:nvPr/>
        </p:nvGrpSpPr>
        <p:grpSpPr>
          <a:xfrm rot="-5079530">
            <a:off x="4813491" y="3271945"/>
            <a:ext cx="1359514" cy="1359514"/>
            <a:chOff x="885403" y="1571142"/>
            <a:chExt cx="2598600" cy="2598600"/>
          </a:xfrm>
        </p:grpSpPr>
        <p:sp>
          <p:nvSpPr>
            <p:cNvPr id="1706" name="Google Shape;1706;p42"/>
            <p:cNvSpPr/>
            <p:nvPr/>
          </p:nvSpPr>
          <p:spPr>
            <a:xfrm>
              <a:off x="1303550" y="1980350"/>
              <a:ext cx="1762475" cy="1762450"/>
            </a:xfrm>
            <a:custGeom>
              <a:avLst/>
              <a:gdLst/>
              <a:ahLst/>
              <a:cxnLst/>
              <a:rect l="l" t="t" r="r" b="b"/>
              <a:pathLst>
                <a:path w="70499" h="70498" extrusionOk="0">
                  <a:moveTo>
                    <a:pt x="35133" y="1"/>
                  </a:moveTo>
                  <a:lnTo>
                    <a:pt x="35133" y="683"/>
                  </a:lnTo>
                  <a:lnTo>
                    <a:pt x="35257" y="683"/>
                  </a:lnTo>
                  <a:cubicBezTo>
                    <a:pt x="36048" y="683"/>
                    <a:pt x="36853" y="710"/>
                    <a:pt x="37645" y="751"/>
                  </a:cubicBezTo>
                  <a:lnTo>
                    <a:pt x="37686" y="82"/>
                  </a:lnTo>
                  <a:cubicBezTo>
                    <a:pt x="36880" y="28"/>
                    <a:pt x="36061" y="1"/>
                    <a:pt x="35257" y="1"/>
                  </a:cubicBezTo>
                  <a:close/>
                  <a:moveTo>
                    <a:pt x="34560" y="1"/>
                  </a:moveTo>
                  <a:cubicBezTo>
                    <a:pt x="33714" y="28"/>
                    <a:pt x="32840" y="68"/>
                    <a:pt x="32008" y="150"/>
                  </a:cubicBezTo>
                  <a:lnTo>
                    <a:pt x="32063" y="820"/>
                  </a:lnTo>
                  <a:cubicBezTo>
                    <a:pt x="32895" y="751"/>
                    <a:pt x="33741" y="696"/>
                    <a:pt x="34574" y="683"/>
                  </a:cubicBezTo>
                  <a:lnTo>
                    <a:pt x="34560" y="1"/>
                  </a:lnTo>
                  <a:close/>
                  <a:moveTo>
                    <a:pt x="38259" y="123"/>
                  </a:moveTo>
                  <a:lnTo>
                    <a:pt x="38205" y="805"/>
                  </a:lnTo>
                  <a:cubicBezTo>
                    <a:pt x="39037" y="874"/>
                    <a:pt x="39870" y="969"/>
                    <a:pt x="40689" y="1106"/>
                  </a:cubicBezTo>
                  <a:lnTo>
                    <a:pt x="40798" y="437"/>
                  </a:lnTo>
                  <a:cubicBezTo>
                    <a:pt x="39965" y="301"/>
                    <a:pt x="39106" y="192"/>
                    <a:pt x="38259" y="123"/>
                  </a:cubicBezTo>
                  <a:close/>
                  <a:moveTo>
                    <a:pt x="31435" y="205"/>
                  </a:moveTo>
                  <a:cubicBezTo>
                    <a:pt x="30588" y="301"/>
                    <a:pt x="29742" y="423"/>
                    <a:pt x="28896" y="574"/>
                  </a:cubicBezTo>
                  <a:lnTo>
                    <a:pt x="29018" y="1242"/>
                  </a:lnTo>
                  <a:cubicBezTo>
                    <a:pt x="29837" y="1093"/>
                    <a:pt x="30683" y="969"/>
                    <a:pt x="31502" y="874"/>
                  </a:cubicBezTo>
                  <a:lnTo>
                    <a:pt x="31435" y="205"/>
                  </a:lnTo>
                  <a:close/>
                  <a:moveTo>
                    <a:pt x="41357" y="532"/>
                  </a:moveTo>
                  <a:lnTo>
                    <a:pt x="41248" y="1188"/>
                  </a:lnTo>
                  <a:cubicBezTo>
                    <a:pt x="42067" y="1338"/>
                    <a:pt x="42900" y="1515"/>
                    <a:pt x="43705" y="1720"/>
                  </a:cubicBezTo>
                  <a:lnTo>
                    <a:pt x="43869" y="1065"/>
                  </a:lnTo>
                  <a:cubicBezTo>
                    <a:pt x="43037" y="847"/>
                    <a:pt x="42203" y="669"/>
                    <a:pt x="41357" y="532"/>
                  </a:cubicBezTo>
                  <a:close/>
                  <a:moveTo>
                    <a:pt x="28336" y="683"/>
                  </a:moveTo>
                  <a:cubicBezTo>
                    <a:pt x="27504" y="847"/>
                    <a:pt x="26671" y="1038"/>
                    <a:pt x="25852" y="1269"/>
                  </a:cubicBezTo>
                  <a:lnTo>
                    <a:pt x="26030" y="1925"/>
                  </a:lnTo>
                  <a:cubicBezTo>
                    <a:pt x="26834" y="1693"/>
                    <a:pt x="27653" y="1502"/>
                    <a:pt x="28472" y="1338"/>
                  </a:cubicBezTo>
                  <a:lnTo>
                    <a:pt x="28336" y="683"/>
                  </a:lnTo>
                  <a:close/>
                  <a:moveTo>
                    <a:pt x="44415" y="1202"/>
                  </a:moveTo>
                  <a:lnTo>
                    <a:pt x="44238" y="1857"/>
                  </a:lnTo>
                  <a:cubicBezTo>
                    <a:pt x="45042" y="2075"/>
                    <a:pt x="45848" y="2321"/>
                    <a:pt x="46640" y="2594"/>
                  </a:cubicBezTo>
                  <a:lnTo>
                    <a:pt x="46871" y="1952"/>
                  </a:lnTo>
                  <a:cubicBezTo>
                    <a:pt x="46067" y="1679"/>
                    <a:pt x="45234" y="1420"/>
                    <a:pt x="44415" y="1202"/>
                  </a:cubicBezTo>
                  <a:close/>
                  <a:moveTo>
                    <a:pt x="25306" y="1420"/>
                  </a:moveTo>
                  <a:cubicBezTo>
                    <a:pt x="24487" y="1666"/>
                    <a:pt x="23668" y="1939"/>
                    <a:pt x="22863" y="2239"/>
                  </a:cubicBezTo>
                  <a:lnTo>
                    <a:pt x="23109" y="2867"/>
                  </a:lnTo>
                  <a:cubicBezTo>
                    <a:pt x="23886" y="2580"/>
                    <a:pt x="24692" y="2307"/>
                    <a:pt x="25484" y="2075"/>
                  </a:cubicBezTo>
                  <a:lnTo>
                    <a:pt x="25306" y="1420"/>
                  </a:lnTo>
                  <a:close/>
                  <a:moveTo>
                    <a:pt x="47404" y="2157"/>
                  </a:moveTo>
                  <a:lnTo>
                    <a:pt x="47172" y="2785"/>
                  </a:lnTo>
                  <a:cubicBezTo>
                    <a:pt x="47950" y="3071"/>
                    <a:pt x="48742" y="3399"/>
                    <a:pt x="49492" y="3740"/>
                  </a:cubicBezTo>
                  <a:lnTo>
                    <a:pt x="49779" y="3126"/>
                  </a:lnTo>
                  <a:cubicBezTo>
                    <a:pt x="49001" y="2771"/>
                    <a:pt x="48209" y="2443"/>
                    <a:pt x="47404" y="2157"/>
                  </a:cubicBezTo>
                  <a:close/>
                  <a:moveTo>
                    <a:pt x="22344" y="2443"/>
                  </a:moveTo>
                  <a:cubicBezTo>
                    <a:pt x="21553" y="2758"/>
                    <a:pt x="20761" y="3098"/>
                    <a:pt x="19997" y="3467"/>
                  </a:cubicBezTo>
                  <a:lnTo>
                    <a:pt x="20283" y="4068"/>
                  </a:lnTo>
                  <a:cubicBezTo>
                    <a:pt x="21034" y="3713"/>
                    <a:pt x="21812" y="3371"/>
                    <a:pt x="22590" y="3071"/>
                  </a:cubicBezTo>
                  <a:lnTo>
                    <a:pt x="22344" y="2443"/>
                  </a:lnTo>
                  <a:close/>
                  <a:moveTo>
                    <a:pt x="50298" y="3358"/>
                  </a:moveTo>
                  <a:lnTo>
                    <a:pt x="50011" y="3972"/>
                  </a:lnTo>
                  <a:cubicBezTo>
                    <a:pt x="50762" y="4327"/>
                    <a:pt x="51512" y="4723"/>
                    <a:pt x="52236" y="5133"/>
                  </a:cubicBezTo>
                  <a:lnTo>
                    <a:pt x="52577" y="4545"/>
                  </a:lnTo>
                  <a:cubicBezTo>
                    <a:pt x="51827" y="4123"/>
                    <a:pt x="51062" y="3726"/>
                    <a:pt x="50298" y="3358"/>
                  </a:cubicBezTo>
                  <a:close/>
                  <a:moveTo>
                    <a:pt x="19478" y="3713"/>
                  </a:moveTo>
                  <a:cubicBezTo>
                    <a:pt x="18727" y="4095"/>
                    <a:pt x="17962" y="4505"/>
                    <a:pt x="17240" y="4942"/>
                  </a:cubicBezTo>
                  <a:lnTo>
                    <a:pt x="17580" y="5528"/>
                  </a:lnTo>
                  <a:cubicBezTo>
                    <a:pt x="18304" y="5105"/>
                    <a:pt x="19041" y="4696"/>
                    <a:pt x="19791" y="4314"/>
                  </a:cubicBezTo>
                  <a:lnTo>
                    <a:pt x="19478" y="3713"/>
                  </a:lnTo>
                  <a:close/>
                  <a:moveTo>
                    <a:pt x="53068" y="4832"/>
                  </a:moveTo>
                  <a:lnTo>
                    <a:pt x="52728" y="5406"/>
                  </a:lnTo>
                  <a:cubicBezTo>
                    <a:pt x="53450" y="5828"/>
                    <a:pt x="54160" y="6292"/>
                    <a:pt x="54843" y="6756"/>
                  </a:cubicBezTo>
                  <a:lnTo>
                    <a:pt x="55225" y="6210"/>
                  </a:lnTo>
                  <a:cubicBezTo>
                    <a:pt x="54529" y="5719"/>
                    <a:pt x="53805" y="5255"/>
                    <a:pt x="53068" y="4832"/>
                  </a:cubicBezTo>
                  <a:close/>
                  <a:moveTo>
                    <a:pt x="16748" y="5242"/>
                  </a:moveTo>
                  <a:cubicBezTo>
                    <a:pt x="16230" y="5569"/>
                    <a:pt x="15697" y="5910"/>
                    <a:pt x="15192" y="6265"/>
                  </a:cubicBezTo>
                  <a:lnTo>
                    <a:pt x="15574" y="6811"/>
                  </a:lnTo>
                  <a:cubicBezTo>
                    <a:pt x="16079" y="6470"/>
                    <a:pt x="16598" y="6129"/>
                    <a:pt x="17103" y="5815"/>
                  </a:cubicBezTo>
                  <a:lnTo>
                    <a:pt x="16748" y="5242"/>
                  </a:lnTo>
                  <a:close/>
                  <a:moveTo>
                    <a:pt x="14960" y="6429"/>
                  </a:moveTo>
                  <a:cubicBezTo>
                    <a:pt x="14850" y="6498"/>
                    <a:pt x="14728" y="6579"/>
                    <a:pt x="14619" y="6661"/>
                  </a:cubicBezTo>
                  <a:lnTo>
                    <a:pt x="15014" y="7207"/>
                  </a:lnTo>
                  <a:cubicBezTo>
                    <a:pt x="15123" y="7139"/>
                    <a:pt x="15233" y="7057"/>
                    <a:pt x="15342" y="6975"/>
                  </a:cubicBezTo>
                  <a:lnTo>
                    <a:pt x="14960" y="6429"/>
                  </a:lnTo>
                  <a:close/>
                  <a:moveTo>
                    <a:pt x="55703" y="6525"/>
                  </a:moveTo>
                  <a:lnTo>
                    <a:pt x="55307" y="7084"/>
                  </a:lnTo>
                  <a:cubicBezTo>
                    <a:pt x="55989" y="7562"/>
                    <a:pt x="56658" y="8081"/>
                    <a:pt x="57299" y="8613"/>
                  </a:cubicBezTo>
                  <a:lnTo>
                    <a:pt x="57723" y="8094"/>
                  </a:lnTo>
                  <a:cubicBezTo>
                    <a:pt x="57068" y="7548"/>
                    <a:pt x="56386" y="7029"/>
                    <a:pt x="55703" y="6525"/>
                  </a:cubicBezTo>
                  <a:close/>
                  <a:moveTo>
                    <a:pt x="14168" y="7002"/>
                  </a:moveTo>
                  <a:cubicBezTo>
                    <a:pt x="13485" y="7508"/>
                    <a:pt x="12817" y="8054"/>
                    <a:pt x="12175" y="8613"/>
                  </a:cubicBezTo>
                  <a:lnTo>
                    <a:pt x="12612" y="9118"/>
                  </a:lnTo>
                  <a:cubicBezTo>
                    <a:pt x="13240" y="8572"/>
                    <a:pt x="13895" y="8039"/>
                    <a:pt x="14564" y="7548"/>
                  </a:cubicBezTo>
                  <a:lnTo>
                    <a:pt x="14168" y="7002"/>
                  </a:lnTo>
                  <a:close/>
                  <a:moveTo>
                    <a:pt x="58160" y="8463"/>
                  </a:moveTo>
                  <a:lnTo>
                    <a:pt x="57723" y="8968"/>
                  </a:lnTo>
                  <a:cubicBezTo>
                    <a:pt x="58351" y="9514"/>
                    <a:pt x="58979" y="10087"/>
                    <a:pt x="59565" y="10674"/>
                  </a:cubicBezTo>
                  <a:lnTo>
                    <a:pt x="60043" y="10196"/>
                  </a:lnTo>
                  <a:cubicBezTo>
                    <a:pt x="59443" y="9595"/>
                    <a:pt x="58815" y="9009"/>
                    <a:pt x="58160" y="8463"/>
                  </a:cubicBezTo>
                  <a:close/>
                  <a:moveTo>
                    <a:pt x="11738" y="8982"/>
                  </a:moveTo>
                  <a:cubicBezTo>
                    <a:pt x="11111" y="9555"/>
                    <a:pt x="10483" y="10156"/>
                    <a:pt x="9896" y="10756"/>
                  </a:cubicBezTo>
                  <a:lnTo>
                    <a:pt x="10388" y="11233"/>
                  </a:lnTo>
                  <a:cubicBezTo>
                    <a:pt x="10961" y="10633"/>
                    <a:pt x="11575" y="10046"/>
                    <a:pt x="12189" y="9486"/>
                  </a:cubicBezTo>
                  <a:lnTo>
                    <a:pt x="11738" y="8982"/>
                  </a:lnTo>
                  <a:close/>
                  <a:moveTo>
                    <a:pt x="60453" y="10605"/>
                  </a:moveTo>
                  <a:lnTo>
                    <a:pt x="59962" y="11070"/>
                  </a:lnTo>
                  <a:cubicBezTo>
                    <a:pt x="60548" y="11670"/>
                    <a:pt x="61121" y="12298"/>
                    <a:pt x="61654" y="12926"/>
                  </a:cubicBezTo>
                  <a:lnTo>
                    <a:pt x="62173" y="12489"/>
                  </a:lnTo>
                  <a:cubicBezTo>
                    <a:pt x="61627" y="11848"/>
                    <a:pt x="61039" y="11206"/>
                    <a:pt x="60453" y="10605"/>
                  </a:cubicBezTo>
                  <a:close/>
                  <a:moveTo>
                    <a:pt x="9500" y="11179"/>
                  </a:moveTo>
                  <a:cubicBezTo>
                    <a:pt x="8927" y="11793"/>
                    <a:pt x="8353" y="12449"/>
                    <a:pt x="7822" y="13104"/>
                  </a:cubicBezTo>
                  <a:lnTo>
                    <a:pt x="8353" y="13526"/>
                  </a:lnTo>
                  <a:cubicBezTo>
                    <a:pt x="8872" y="12885"/>
                    <a:pt x="9432" y="12243"/>
                    <a:pt x="10005" y="11630"/>
                  </a:cubicBezTo>
                  <a:lnTo>
                    <a:pt x="9500" y="11179"/>
                  </a:lnTo>
                  <a:close/>
                  <a:moveTo>
                    <a:pt x="62541" y="12926"/>
                  </a:moveTo>
                  <a:lnTo>
                    <a:pt x="62009" y="13363"/>
                  </a:lnTo>
                  <a:cubicBezTo>
                    <a:pt x="62541" y="14005"/>
                    <a:pt x="63046" y="14673"/>
                    <a:pt x="63523" y="15342"/>
                  </a:cubicBezTo>
                  <a:lnTo>
                    <a:pt x="64069" y="14960"/>
                  </a:lnTo>
                  <a:cubicBezTo>
                    <a:pt x="63592" y="14263"/>
                    <a:pt x="63074" y="13581"/>
                    <a:pt x="62541" y="12926"/>
                  </a:cubicBezTo>
                  <a:close/>
                  <a:moveTo>
                    <a:pt x="7467" y="13554"/>
                  </a:moveTo>
                  <a:cubicBezTo>
                    <a:pt x="6948" y="14223"/>
                    <a:pt x="6442" y="14919"/>
                    <a:pt x="5965" y="15628"/>
                  </a:cubicBezTo>
                  <a:lnTo>
                    <a:pt x="6524" y="16010"/>
                  </a:lnTo>
                  <a:cubicBezTo>
                    <a:pt x="6988" y="15315"/>
                    <a:pt x="7494" y="14632"/>
                    <a:pt x="7999" y="13963"/>
                  </a:cubicBezTo>
                  <a:lnTo>
                    <a:pt x="7467" y="13554"/>
                  </a:lnTo>
                  <a:close/>
                  <a:moveTo>
                    <a:pt x="64411" y="15437"/>
                  </a:moveTo>
                  <a:lnTo>
                    <a:pt x="63851" y="15819"/>
                  </a:lnTo>
                  <a:cubicBezTo>
                    <a:pt x="64315" y="16516"/>
                    <a:pt x="64766" y="17226"/>
                    <a:pt x="65189" y="17949"/>
                  </a:cubicBezTo>
                  <a:lnTo>
                    <a:pt x="65776" y="17608"/>
                  </a:lnTo>
                  <a:cubicBezTo>
                    <a:pt x="65352" y="16871"/>
                    <a:pt x="64888" y="16147"/>
                    <a:pt x="64411" y="15437"/>
                  </a:cubicBezTo>
                  <a:close/>
                  <a:moveTo>
                    <a:pt x="5651" y="16107"/>
                  </a:moveTo>
                  <a:cubicBezTo>
                    <a:pt x="5187" y="16816"/>
                    <a:pt x="4750" y="17553"/>
                    <a:pt x="4341" y="18304"/>
                  </a:cubicBezTo>
                  <a:lnTo>
                    <a:pt x="4928" y="18631"/>
                  </a:lnTo>
                  <a:cubicBezTo>
                    <a:pt x="5323" y="17894"/>
                    <a:pt x="5760" y="17171"/>
                    <a:pt x="6224" y="16475"/>
                  </a:cubicBezTo>
                  <a:lnTo>
                    <a:pt x="5651" y="16107"/>
                  </a:lnTo>
                  <a:close/>
                  <a:moveTo>
                    <a:pt x="66049" y="18099"/>
                  </a:moveTo>
                  <a:lnTo>
                    <a:pt x="65462" y="18427"/>
                  </a:lnTo>
                  <a:cubicBezTo>
                    <a:pt x="65871" y="19164"/>
                    <a:pt x="66253" y="19914"/>
                    <a:pt x="66608" y="20665"/>
                  </a:cubicBezTo>
                  <a:lnTo>
                    <a:pt x="67223" y="20378"/>
                  </a:lnTo>
                  <a:cubicBezTo>
                    <a:pt x="66868" y="19614"/>
                    <a:pt x="66472" y="18850"/>
                    <a:pt x="66049" y="18099"/>
                  </a:cubicBezTo>
                  <a:close/>
                  <a:moveTo>
                    <a:pt x="4068" y="18809"/>
                  </a:moveTo>
                  <a:cubicBezTo>
                    <a:pt x="3672" y="19559"/>
                    <a:pt x="3290" y="20338"/>
                    <a:pt x="2948" y="21115"/>
                  </a:cubicBezTo>
                  <a:lnTo>
                    <a:pt x="3576" y="21388"/>
                  </a:lnTo>
                  <a:cubicBezTo>
                    <a:pt x="3904" y="20624"/>
                    <a:pt x="4273" y="19860"/>
                    <a:pt x="4668" y="19123"/>
                  </a:cubicBezTo>
                  <a:lnTo>
                    <a:pt x="4068" y="18809"/>
                  </a:lnTo>
                  <a:close/>
                  <a:moveTo>
                    <a:pt x="67454" y="20897"/>
                  </a:moveTo>
                  <a:lnTo>
                    <a:pt x="66841" y="21170"/>
                  </a:lnTo>
                  <a:cubicBezTo>
                    <a:pt x="67181" y="21934"/>
                    <a:pt x="67496" y="22713"/>
                    <a:pt x="67782" y="23504"/>
                  </a:cubicBezTo>
                  <a:lnTo>
                    <a:pt x="68410" y="23272"/>
                  </a:lnTo>
                  <a:cubicBezTo>
                    <a:pt x="68124" y="22467"/>
                    <a:pt x="67796" y="21675"/>
                    <a:pt x="67454" y="20897"/>
                  </a:cubicBezTo>
                  <a:close/>
                  <a:moveTo>
                    <a:pt x="2730" y="21648"/>
                  </a:moveTo>
                  <a:cubicBezTo>
                    <a:pt x="2402" y="22426"/>
                    <a:pt x="2089" y="23231"/>
                    <a:pt x="1816" y="24036"/>
                  </a:cubicBezTo>
                  <a:lnTo>
                    <a:pt x="2457" y="24255"/>
                  </a:lnTo>
                  <a:cubicBezTo>
                    <a:pt x="2730" y="23463"/>
                    <a:pt x="3030" y="22671"/>
                    <a:pt x="3345" y="21907"/>
                  </a:cubicBezTo>
                  <a:lnTo>
                    <a:pt x="2730" y="21648"/>
                  </a:lnTo>
                  <a:close/>
                  <a:moveTo>
                    <a:pt x="68601" y="23805"/>
                  </a:moveTo>
                  <a:lnTo>
                    <a:pt x="67960" y="24023"/>
                  </a:lnTo>
                  <a:cubicBezTo>
                    <a:pt x="68233" y="24815"/>
                    <a:pt x="68479" y="25619"/>
                    <a:pt x="68683" y="26425"/>
                  </a:cubicBezTo>
                  <a:lnTo>
                    <a:pt x="69338" y="26262"/>
                  </a:lnTo>
                  <a:cubicBezTo>
                    <a:pt x="69134" y="25443"/>
                    <a:pt x="68874" y="24609"/>
                    <a:pt x="68601" y="23805"/>
                  </a:cubicBezTo>
                  <a:close/>
                  <a:moveTo>
                    <a:pt x="1638" y="24582"/>
                  </a:moveTo>
                  <a:cubicBezTo>
                    <a:pt x="1392" y="25401"/>
                    <a:pt x="1161" y="26234"/>
                    <a:pt x="956" y="27053"/>
                  </a:cubicBezTo>
                  <a:lnTo>
                    <a:pt x="1625" y="27217"/>
                  </a:lnTo>
                  <a:cubicBezTo>
                    <a:pt x="1816" y="26398"/>
                    <a:pt x="2034" y="25592"/>
                    <a:pt x="2293" y="24787"/>
                  </a:cubicBezTo>
                  <a:lnTo>
                    <a:pt x="1638" y="24582"/>
                  </a:lnTo>
                  <a:close/>
                  <a:moveTo>
                    <a:pt x="69489" y="26808"/>
                  </a:moveTo>
                  <a:lnTo>
                    <a:pt x="68834" y="26971"/>
                  </a:lnTo>
                  <a:cubicBezTo>
                    <a:pt x="69025" y="27776"/>
                    <a:pt x="69202" y="28609"/>
                    <a:pt x="69338" y="29428"/>
                  </a:cubicBezTo>
                  <a:lnTo>
                    <a:pt x="70007" y="29319"/>
                  </a:lnTo>
                  <a:cubicBezTo>
                    <a:pt x="69857" y="28486"/>
                    <a:pt x="69693" y="27640"/>
                    <a:pt x="69489" y="26808"/>
                  </a:cubicBezTo>
                  <a:close/>
                  <a:moveTo>
                    <a:pt x="833" y="27612"/>
                  </a:moveTo>
                  <a:cubicBezTo>
                    <a:pt x="655" y="28445"/>
                    <a:pt x="491" y="29292"/>
                    <a:pt x="369" y="30124"/>
                  </a:cubicBezTo>
                  <a:lnTo>
                    <a:pt x="1037" y="30233"/>
                  </a:lnTo>
                  <a:cubicBezTo>
                    <a:pt x="1161" y="29401"/>
                    <a:pt x="1310" y="28568"/>
                    <a:pt x="1488" y="27763"/>
                  </a:cubicBezTo>
                  <a:lnTo>
                    <a:pt x="833" y="27612"/>
                  </a:lnTo>
                  <a:close/>
                  <a:moveTo>
                    <a:pt x="70089" y="29878"/>
                  </a:moveTo>
                  <a:lnTo>
                    <a:pt x="69420" y="29987"/>
                  </a:lnTo>
                  <a:cubicBezTo>
                    <a:pt x="69556" y="30806"/>
                    <a:pt x="69653" y="31652"/>
                    <a:pt x="69720" y="32486"/>
                  </a:cubicBezTo>
                  <a:lnTo>
                    <a:pt x="70390" y="32431"/>
                  </a:lnTo>
                  <a:cubicBezTo>
                    <a:pt x="70321" y="31571"/>
                    <a:pt x="70226" y="30724"/>
                    <a:pt x="70089" y="29878"/>
                  </a:cubicBezTo>
                  <a:close/>
                  <a:moveTo>
                    <a:pt x="300" y="30697"/>
                  </a:moveTo>
                  <a:cubicBezTo>
                    <a:pt x="191" y="31530"/>
                    <a:pt x="109" y="32389"/>
                    <a:pt x="55" y="33250"/>
                  </a:cubicBezTo>
                  <a:lnTo>
                    <a:pt x="737" y="33277"/>
                  </a:lnTo>
                  <a:cubicBezTo>
                    <a:pt x="779" y="32444"/>
                    <a:pt x="861" y="31612"/>
                    <a:pt x="970" y="30779"/>
                  </a:cubicBezTo>
                  <a:lnTo>
                    <a:pt x="300" y="30697"/>
                  </a:lnTo>
                  <a:close/>
                  <a:moveTo>
                    <a:pt x="27" y="33809"/>
                  </a:moveTo>
                  <a:cubicBezTo>
                    <a:pt x="14" y="34287"/>
                    <a:pt x="0" y="34764"/>
                    <a:pt x="0" y="35243"/>
                  </a:cubicBezTo>
                  <a:cubicBezTo>
                    <a:pt x="0" y="35625"/>
                    <a:pt x="14" y="36007"/>
                    <a:pt x="27" y="36375"/>
                  </a:cubicBezTo>
                  <a:lnTo>
                    <a:pt x="697" y="36348"/>
                  </a:lnTo>
                  <a:cubicBezTo>
                    <a:pt x="683" y="35993"/>
                    <a:pt x="683" y="35611"/>
                    <a:pt x="683" y="35243"/>
                  </a:cubicBezTo>
                  <a:cubicBezTo>
                    <a:pt x="683" y="34779"/>
                    <a:pt x="697" y="34300"/>
                    <a:pt x="710" y="33836"/>
                  </a:cubicBezTo>
                  <a:lnTo>
                    <a:pt x="27" y="33809"/>
                  </a:lnTo>
                  <a:close/>
                  <a:moveTo>
                    <a:pt x="70430" y="32990"/>
                  </a:moveTo>
                  <a:lnTo>
                    <a:pt x="69748" y="33032"/>
                  </a:lnTo>
                  <a:cubicBezTo>
                    <a:pt x="69802" y="33769"/>
                    <a:pt x="69829" y="34506"/>
                    <a:pt x="69829" y="35243"/>
                  </a:cubicBezTo>
                  <a:cubicBezTo>
                    <a:pt x="69829" y="36075"/>
                    <a:pt x="69789" y="36921"/>
                    <a:pt x="69734" y="37754"/>
                  </a:cubicBezTo>
                  <a:lnTo>
                    <a:pt x="70403" y="37809"/>
                  </a:lnTo>
                  <a:cubicBezTo>
                    <a:pt x="70471" y="36962"/>
                    <a:pt x="70499" y="36102"/>
                    <a:pt x="70499" y="35243"/>
                  </a:cubicBezTo>
                  <a:cubicBezTo>
                    <a:pt x="70499" y="34491"/>
                    <a:pt x="70471" y="33741"/>
                    <a:pt x="70430" y="32990"/>
                  </a:cubicBezTo>
                  <a:close/>
                  <a:moveTo>
                    <a:pt x="724" y="36908"/>
                  </a:moveTo>
                  <a:lnTo>
                    <a:pt x="42" y="36948"/>
                  </a:lnTo>
                  <a:cubicBezTo>
                    <a:pt x="82" y="37795"/>
                    <a:pt x="151" y="38655"/>
                    <a:pt x="260" y="39501"/>
                  </a:cubicBezTo>
                  <a:lnTo>
                    <a:pt x="928" y="39419"/>
                  </a:lnTo>
                  <a:cubicBezTo>
                    <a:pt x="833" y="38586"/>
                    <a:pt x="764" y="37754"/>
                    <a:pt x="724" y="36908"/>
                  </a:cubicBezTo>
                  <a:close/>
                  <a:moveTo>
                    <a:pt x="69693" y="38313"/>
                  </a:moveTo>
                  <a:cubicBezTo>
                    <a:pt x="69611" y="39146"/>
                    <a:pt x="69516" y="39978"/>
                    <a:pt x="69380" y="40812"/>
                  </a:cubicBezTo>
                  <a:lnTo>
                    <a:pt x="70048" y="40921"/>
                  </a:lnTo>
                  <a:cubicBezTo>
                    <a:pt x="70184" y="40074"/>
                    <a:pt x="70293" y="39214"/>
                    <a:pt x="70362" y="38368"/>
                  </a:cubicBezTo>
                  <a:lnTo>
                    <a:pt x="69693" y="38313"/>
                  </a:lnTo>
                  <a:close/>
                  <a:moveTo>
                    <a:pt x="997" y="39965"/>
                  </a:moveTo>
                  <a:lnTo>
                    <a:pt x="328" y="40060"/>
                  </a:lnTo>
                  <a:cubicBezTo>
                    <a:pt x="451" y="40907"/>
                    <a:pt x="588" y="41753"/>
                    <a:pt x="764" y="42586"/>
                  </a:cubicBezTo>
                  <a:lnTo>
                    <a:pt x="1434" y="42449"/>
                  </a:lnTo>
                  <a:cubicBezTo>
                    <a:pt x="1256" y="41630"/>
                    <a:pt x="1119" y="40797"/>
                    <a:pt x="997" y="39965"/>
                  </a:cubicBezTo>
                  <a:close/>
                  <a:moveTo>
                    <a:pt x="69283" y="41357"/>
                  </a:moveTo>
                  <a:cubicBezTo>
                    <a:pt x="69134" y="42176"/>
                    <a:pt x="68956" y="43008"/>
                    <a:pt x="68752" y="43814"/>
                  </a:cubicBezTo>
                  <a:lnTo>
                    <a:pt x="69407" y="43978"/>
                  </a:lnTo>
                  <a:cubicBezTo>
                    <a:pt x="69625" y="43159"/>
                    <a:pt x="69802" y="42313"/>
                    <a:pt x="69953" y="41480"/>
                  </a:cubicBezTo>
                  <a:lnTo>
                    <a:pt x="69283" y="41357"/>
                  </a:lnTo>
                  <a:close/>
                  <a:moveTo>
                    <a:pt x="1556" y="42995"/>
                  </a:moveTo>
                  <a:lnTo>
                    <a:pt x="888" y="43145"/>
                  </a:lnTo>
                  <a:cubicBezTo>
                    <a:pt x="1079" y="43964"/>
                    <a:pt x="1297" y="44797"/>
                    <a:pt x="1556" y="45616"/>
                  </a:cubicBezTo>
                  <a:lnTo>
                    <a:pt x="2198" y="45411"/>
                  </a:lnTo>
                  <a:cubicBezTo>
                    <a:pt x="1952" y="44619"/>
                    <a:pt x="1734" y="43800"/>
                    <a:pt x="1556" y="42995"/>
                  </a:cubicBezTo>
                  <a:close/>
                  <a:moveTo>
                    <a:pt x="68615" y="44360"/>
                  </a:moveTo>
                  <a:cubicBezTo>
                    <a:pt x="68397" y="45165"/>
                    <a:pt x="68137" y="45971"/>
                    <a:pt x="67864" y="46748"/>
                  </a:cubicBezTo>
                  <a:lnTo>
                    <a:pt x="68506" y="46981"/>
                  </a:lnTo>
                  <a:cubicBezTo>
                    <a:pt x="68779" y="46175"/>
                    <a:pt x="69038" y="45356"/>
                    <a:pt x="69270" y="44537"/>
                  </a:cubicBezTo>
                  <a:lnTo>
                    <a:pt x="68615" y="44360"/>
                  </a:lnTo>
                  <a:close/>
                  <a:moveTo>
                    <a:pt x="2375" y="45957"/>
                  </a:moveTo>
                  <a:lnTo>
                    <a:pt x="1720" y="46162"/>
                  </a:lnTo>
                  <a:cubicBezTo>
                    <a:pt x="1993" y="46967"/>
                    <a:pt x="2280" y="47773"/>
                    <a:pt x="2608" y="48564"/>
                  </a:cubicBezTo>
                  <a:lnTo>
                    <a:pt x="3235" y="48304"/>
                  </a:lnTo>
                  <a:cubicBezTo>
                    <a:pt x="2921" y="47540"/>
                    <a:pt x="2621" y="46748"/>
                    <a:pt x="2375" y="45957"/>
                  </a:cubicBezTo>
                  <a:close/>
                  <a:moveTo>
                    <a:pt x="67673" y="47281"/>
                  </a:moveTo>
                  <a:cubicBezTo>
                    <a:pt x="67387" y="48059"/>
                    <a:pt x="67059" y="48837"/>
                    <a:pt x="66704" y="49602"/>
                  </a:cubicBezTo>
                  <a:lnTo>
                    <a:pt x="67332" y="49888"/>
                  </a:lnTo>
                  <a:cubicBezTo>
                    <a:pt x="67687" y="49110"/>
                    <a:pt x="68015" y="48319"/>
                    <a:pt x="68301" y="47513"/>
                  </a:cubicBezTo>
                  <a:lnTo>
                    <a:pt x="67673" y="47281"/>
                  </a:lnTo>
                  <a:close/>
                  <a:moveTo>
                    <a:pt x="3454" y="48823"/>
                  </a:moveTo>
                  <a:lnTo>
                    <a:pt x="2826" y="49083"/>
                  </a:lnTo>
                  <a:cubicBezTo>
                    <a:pt x="3154" y="49875"/>
                    <a:pt x="3522" y="50652"/>
                    <a:pt x="3918" y="51403"/>
                  </a:cubicBezTo>
                  <a:lnTo>
                    <a:pt x="4519" y="51089"/>
                  </a:lnTo>
                  <a:cubicBezTo>
                    <a:pt x="4136" y="50352"/>
                    <a:pt x="3781" y="49587"/>
                    <a:pt x="3454" y="48823"/>
                  </a:cubicBezTo>
                  <a:close/>
                  <a:moveTo>
                    <a:pt x="66472" y="50106"/>
                  </a:moveTo>
                  <a:cubicBezTo>
                    <a:pt x="66117" y="50870"/>
                    <a:pt x="65722" y="51622"/>
                    <a:pt x="65312" y="52345"/>
                  </a:cubicBezTo>
                  <a:lnTo>
                    <a:pt x="65898" y="52672"/>
                  </a:lnTo>
                  <a:cubicBezTo>
                    <a:pt x="66322" y="51935"/>
                    <a:pt x="66717" y="51171"/>
                    <a:pt x="67086" y="50406"/>
                  </a:cubicBezTo>
                  <a:lnTo>
                    <a:pt x="66472" y="50106"/>
                  </a:lnTo>
                  <a:close/>
                  <a:moveTo>
                    <a:pt x="4777" y="51580"/>
                  </a:moveTo>
                  <a:lnTo>
                    <a:pt x="4177" y="51908"/>
                  </a:lnTo>
                  <a:cubicBezTo>
                    <a:pt x="4586" y="52659"/>
                    <a:pt x="5023" y="53396"/>
                    <a:pt x="5474" y="54119"/>
                  </a:cubicBezTo>
                  <a:lnTo>
                    <a:pt x="6047" y="53751"/>
                  </a:lnTo>
                  <a:cubicBezTo>
                    <a:pt x="5596" y="53054"/>
                    <a:pt x="5174" y="52317"/>
                    <a:pt x="4777" y="51580"/>
                  </a:cubicBezTo>
                  <a:close/>
                  <a:moveTo>
                    <a:pt x="6347" y="54228"/>
                  </a:moveTo>
                  <a:lnTo>
                    <a:pt x="5787" y="54597"/>
                  </a:lnTo>
                  <a:cubicBezTo>
                    <a:pt x="5938" y="54829"/>
                    <a:pt x="6102" y="55074"/>
                    <a:pt x="6266" y="55307"/>
                  </a:cubicBezTo>
                  <a:lnTo>
                    <a:pt x="6825" y="54925"/>
                  </a:lnTo>
                  <a:cubicBezTo>
                    <a:pt x="6661" y="54692"/>
                    <a:pt x="6497" y="54461"/>
                    <a:pt x="6347" y="54228"/>
                  </a:cubicBezTo>
                  <a:close/>
                  <a:moveTo>
                    <a:pt x="65025" y="52823"/>
                  </a:moveTo>
                  <a:cubicBezTo>
                    <a:pt x="64602" y="53546"/>
                    <a:pt x="64151" y="54255"/>
                    <a:pt x="63674" y="54938"/>
                  </a:cubicBezTo>
                  <a:lnTo>
                    <a:pt x="64220" y="55320"/>
                  </a:lnTo>
                  <a:cubicBezTo>
                    <a:pt x="64712" y="54624"/>
                    <a:pt x="65176" y="53901"/>
                    <a:pt x="65612" y="53163"/>
                  </a:cubicBezTo>
                  <a:lnTo>
                    <a:pt x="65025" y="52823"/>
                  </a:lnTo>
                  <a:close/>
                  <a:moveTo>
                    <a:pt x="6975" y="55156"/>
                  </a:moveTo>
                  <a:lnTo>
                    <a:pt x="6429" y="55538"/>
                  </a:lnTo>
                  <a:cubicBezTo>
                    <a:pt x="6702" y="55921"/>
                    <a:pt x="6975" y="56303"/>
                    <a:pt x="7261" y="56685"/>
                  </a:cubicBezTo>
                  <a:lnTo>
                    <a:pt x="7807" y="56275"/>
                  </a:lnTo>
                  <a:cubicBezTo>
                    <a:pt x="7521" y="55907"/>
                    <a:pt x="7248" y="55525"/>
                    <a:pt x="6975" y="55156"/>
                  </a:cubicBezTo>
                  <a:close/>
                  <a:moveTo>
                    <a:pt x="63347" y="55402"/>
                  </a:moveTo>
                  <a:cubicBezTo>
                    <a:pt x="62855" y="56071"/>
                    <a:pt x="62350" y="56740"/>
                    <a:pt x="61804" y="57382"/>
                  </a:cubicBezTo>
                  <a:lnTo>
                    <a:pt x="62322" y="57818"/>
                  </a:lnTo>
                  <a:cubicBezTo>
                    <a:pt x="62868" y="57163"/>
                    <a:pt x="63401" y="56481"/>
                    <a:pt x="63893" y="55798"/>
                  </a:cubicBezTo>
                  <a:lnTo>
                    <a:pt x="63347" y="55402"/>
                  </a:lnTo>
                  <a:close/>
                  <a:moveTo>
                    <a:pt x="8149" y="56712"/>
                  </a:moveTo>
                  <a:lnTo>
                    <a:pt x="7616" y="57136"/>
                  </a:lnTo>
                  <a:cubicBezTo>
                    <a:pt x="8149" y="57791"/>
                    <a:pt x="8708" y="58446"/>
                    <a:pt x="9282" y="59074"/>
                  </a:cubicBezTo>
                  <a:lnTo>
                    <a:pt x="9773" y="58623"/>
                  </a:lnTo>
                  <a:cubicBezTo>
                    <a:pt x="9214" y="58009"/>
                    <a:pt x="8668" y="57367"/>
                    <a:pt x="8149" y="56712"/>
                  </a:cubicBezTo>
                  <a:close/>
                  <a:moveTo>
                    <a:pt x="61449" y="57804"/>
                  </a:moveTo>
                  <a:cubicBezTo>
                    <a:pt x="60903" y="58446"/>
                    <a:pt x="60330" y="59060"/>
                    <a:pt x="59743" y="59647"/>
                  </a:cubicBezTo>
                  <a:lnTo>
                    <a:pt x="60220" y="60125"/>
                  </a:lnTo>
                  <a:cubicBezTo>
                    <a:pt x="60821" y="59524"/>
                    <a:pt x="61408" y="58896"/>
                    <a:pt x="61954" y="58255"/>
                  </a:cubicBezTo>
                  <a:lnTo>
                    <a:pt x="61449" y="57804"/>
                  </a:lnTo>
                  <a:close/>
                  <a:moveTo>
                    <a:pt x="10155" y="59033"/>
                  </a:moveTo>
                  <a:lnTo>
                    <a:pt x="9664" y="59497"/>
                  </a:lnTo>
                  <a:cubicBezTo>
                    <a:pt x="10251" y="60111"/>
                    <a:pt x="10865" y="60712"/>
                    <a:pt x="11493" y="61285"/>
                  </a:cubicBezTo>
                  <a:lnTo>
                    <a:pt x="11957" y="60794"/>
                  </a:lnTo>
                  <a:cubicBezTo>
                    <a:pt x="11343" y="60234"/>
                    <a:pt x="10728" y="59633"/>
                    <a:pt x="10155" y="59033"/>
                  </a:cubicBezTo>
                  <a:close/>
                  <a:moveTo>
                    <a:pt x="59334" y="60043"/>
                  </a:moveTo>
                  <a:cubicBezTo>
                    <a:pt x="58746" y="60630"/>
                    <a:pt x="58118" y="61189"/>
                    <a:pt x="57477" y="61735"/>
                  </a:cubicBezTo>
                  <a:lnTo>
                    <a:pt x="57914" y="62254"/>
                  </a:lnTo>
                  <a:cubicBezTo>
                    <a:pt x="58555" y="61695"/>
                    <a:pt x="59197" y="61121"/>
                    <a:pt x="59811" y="60534"/>
                  </a:cubicBezTo>
                  <a:lnTo>
                    <a:pt x="59334" y="60043"/>
                  </a:lnTo>
                  <a:close/>
                  <a:moveTo>
                    <a:pt x="12366" y="61162"/>
                  </a:moveTo>
                  <a:lnTo>
                    <a:pt x="11916" y="61667"/>
                  </a:lnTo>
                  <a:cubicBezTo>
                    <a:pt x="12557" y="62226"/>
                    <a:pt x="13227" y="62787"/>
                    <a:pt x="13895" y="63291"/>
                  </a:cubicBezTo>
                  <a:lnTo>
                    <a:pt x="14304" y="62759"/>
                  </a:lnTo>
                  <a:cubicBezTo>
                    <a:pt x="13649" y="62254"/>
                    <a:pt x="12994" y="61722"/>
                    <a:pt x="12366" y="61162"/>
                  </a:cubicBezTo>
                  <a:close/>
                  <a:moveTo>
                    <a:pt x="57041" y="62090"/>
                  </a:moveTo>
                  <a:cubicBezTo>
                    <a:pt x="56440" y="62581"/>
                    <a:pt x="55798" y="63060"/>
                    <a:pt x="55157" y="63524"/>
                  </a:cubicBezTo>
                  <a:lnTo>
                    <a:pt x="55539" y="64070"/>
                  </a:lnTo>
                  <a:cubicBezTo>
                    <a:pt x="56194" y="63606"/>
                    <a:pt x="56850" y="63114"/>
                    <a:pt x="57477" y="62609"/>
                  </a:cubicBezTo>
                  <a:lnTo>
                    <a:pt x="57041" y="62090"/>
                  </a:lnTo>
                  <a:close/>
                  <a:moveTo>
                    <a:pt x="14755" y="63087"/>
                  </a:moveTo>
                  <a:lnTo>
                    <a:pt x="14359" y="63633"/>
                  </a:lnTo>
                  <a:cubicBezTo>
                    <a:pt x="15041" y="64137"/>
                    <a:pt x="15751" y="64629"/>
                    <a:pt x="16475" y="65080"/>
                  </a:cubicBezTo>
                  <a:lnTo>
                    <a:pt x="16830" y="64506"/>
                  </a:lnTo>
                  <a:cubicBezTo>
                    <a:pt x="16133" y="64070"/>
                    <a:pt x="15438" y="63591"/>
                    <a:pt x="14755" y="63087"/>
                  </a:cubicBezTo>
                  <a:close/>
                  <a:moveTo>
                    <a:pt x="54584" y="63919"/>
                  </a:moveTo>
                  <a:cubicBezTo>
                    <a:pt x="53887" y="64383"/>
                    <a:pt x="53177" y="64834"/>
                    <a:pt x="52455" y="65243"/>
                  </a:cubicBezTo>
                  <a:lnTo>
                    <a:pt x="52782" y="65830"/>
                  </a:lnTo>
                  <a:cubicBezTo>
                    <a:pt x="53519" y="65407"/>
                    <a:pt x="54256" y="64956"/>
                    <a:pt x="54966" y="64479"/>
                  </a:cubicBezTo>
                  <a:lnTo>
                    <a:pt x="54584" y="63919"/>
                  </a:lnTo>
                  <a:close/>
                  <a:moveTo>
                    <a:pt x="17307" y="64807"/>
                  </a:moveTo>
                  <a:lnTo>
                    <a:pt x="16952" y="65380"/>
                  </a:lnTo>
                  <a:cubicBezTo>
                    <a:pt x="17689" y="65830"/>
                    <a:pt x="18441" y="66254"/>
                    <a:pt x="19191" y="66636"/>
                  </a:cubicBezTo>
                  <a:lnTo>
                    <a:pt x="19505" y="66035"/>
                  </a:lnTo>
                  <a:cubicBezTo>
                    <a:pt x="18768" y="65653"/>
                    <a:pt x="18031" y="65243"/>
                    <a:pt x="17307" y="64807"/>
                  </a:cubicBezTo>
                  <a:close/>
                  <a:moveTo>
                    <a:pt x="51963" y="65516"/>
                  </a:moveTo>
                  <a:cubicBezTo>
                    <a:pt x="51239" y="65926"/>
                    <a:pt x="50475" y="66308"/>
                    <a:pt x="49725" y="66649"/>
                  </a:cubicBezTo>
                  <a:lnTo>
                    <a:pt x="50011" y="67264"/>
                  </a:lnTo>
                  <a:cubicBezTo>
                    <a:pt x="50775" y="66909"/>
                    <a:pt x="51554" y="66527"/>
                    <a:pt x="52291" y="66103"/>
                  </a:cubicBezTo>
                  <a:lnTo>
                    <a:pt x="51963" y="65516"/>
                  </a:lnTo>
                  <a:close/>
                  <a:moveTo>
                    <a:pt x="20010" y="66281"/>
                  </a:moveTo>
                  <a:lnTo>
                    <a:pt x="19710" y="66894"/>
                  </a:lnTo>
                  <a:cubicBezTo>
                    <a:pt x="20474" y="67264"/>
                    <a:pt x="21252" y="67618"/>
                    <a:pt x="22044" y="67932"/>
                  </a:cubicBezTo>
                  <a:lnTo>
                    <a:pt x="22303" y="67318"/>
                  </a:lnTo>
                  <a:cubicBezTo>
                    <a:pt x="21525" y="67004"/>
                    <a:pt x="20761" y="66649"/>
                    <a:pt x="20010" y="66281"/>
                  </a:cubicBezTo>
                  <a:close/>
                  <a:moveTo>
                    <a:pt x="49219" y="66881"/>
                  </a:moveTo>
                  <a:cubicBezTo>
                    <a:pt x="48455" y="67222"/>
                    <a:pt x="47677" y="67537"/>
                    <a:pt x="46886" y="67810"/>
                  </a:cubicBezTo>
                  <a:lnTo>
                    <a:pt x="47117" y="68450"/>
                  </a:lnTo>
                  <a:cubicBezTo>
                    <a:pt x="47909" y="68164"/>
                    <a:pt x="48715" y="67850"/>
                    <a:pt x="49492" y="67495"/>
                  </a:cubicBezTo>
                  <a:lnTo>
                    <a:pt x="49219" y="66881"/>
                  </a:lnTo>
                  <a:close/>
                  <a:moveTo>
                    <a:pt x="22822" y="67522"/>
                  </a:moveTo>
                  <a:lnTo>
                    <a:pt x="22576" y="68150"/>
                  </a:lnTo>
                  <a:cubicBezTo>
                    <a:pt x="23368" y="68450"/>
                    <a:pt x="24186" y="68738"/>
                    <a:pt x="25005" y="68983"/>
                  </a:cubicBezTo>
                  <a:lnTo>
                    <a:pt x="25197" y="68341"/>
                  </a:lnTo>
                  <a:cubicBezTo>
                    <a:pt x="24405" y="68096"/>
                    <a:pt x="23600" y="67823"/>
                    <a:pt x="22822" y="67522"/>
                  </a:cubicBezTo>
                  <a:close/>
                  <a:moveTo>
                    <a:pt x="46353" y="68001"/>
                  </a:moveTo>
                  <a:cubicBezTo>
                    <a:pt x="45575" y="68259"/>
                    <a:pt x="44756" y="68505"/>
                    <a:pt x="43951" y="68710"/>
                  </a:cubicBezTo>
                  <a:lnTo>
                    <a:pt x="44114" y="69366"/>
                  </a:lnTo>
                  <a:cubicBezTo>
                    <a:pt x="44947" y="69160"/>
                    <a:pt x="45766" y="68915"/>
                    <a:pt x="46571" y="68642"/>
                  </a:cubicBezTo>
                  <a:lnTo>
                    <a:pt x="46353" y="68001"/>
                  </a:lnTo>
                  <a:close/>
                  <a:moveTo>
                    <a:pt x="25742" y="68492"/>
                  </a:moveTo>
                  <a:lnTo>
                    <a:pt x="25551" y="69147"/>
                  </a:lnTo>
                  <a:cubicBezTo>
                    <a:pt x="26370" y="69379"/>
                    <a:pt x="27203" y="69584"/>
                    <a:pt x="28036" y="69761"/>
                  </a:cubicBezTo>
                  <a:lnTo>
                    <a:pt x="28172" y="69093"/>
                  </a:lnTo>
                  <a:cubicBezTo>
                    <a:pt x="27367" y="68929"/>
                    <a:pt x="26534" y="68723"/>
                    <a:pt x="25742" y="68492"/>
                  </a:cubicBezTo>
                  <a:close/>
                  <a:moveTo>
                    <a:pt x="43405" y="68847"/>
                  </a:moveTo>
                  <a:cubicBezTo>
                    <a:pt x="42600" y="69051"/>
                    <a:pt x="41767" y="69215"/>
                    <a:pt x="40948" y="69351"/>
                  </a:cubicBezTo>
                  <a:lnTo>
                    <a:pt x="41057" y="70021"/>
                  </a:lnTo>
                  <a:cubicBezTo>
                    <a:pt x="41903" y="69884"/>
                    <a:pt x="42749" y="69706"/>
                    <a:pt x="43568" y="69502"/>
                  </a:cubicBezTo>
                  <a:lnTo>
                    <a:pt x="43405" y="68847"/>
                  </a:lnTo>
                  <a:close/>
                  <a:moveTo>
                    <a:pt x="28718" y="69202"/>
                  </a:moveTo>
                  <a:lnTo>
                    <a:pt x="28596" y="69870"/>
                  </a:lnTo>
                  <a:cubicBezTo>
                    <a:pt x="29428" y="70021"/>
                    <a:pt x="30288" y="70157"/>
                    <a:pt x="31134" y="70252"/>
                  </a:cubicBezTo>
                  <a:lnTo>
                    <a:pt x="31202" y="69584"/>
                  </a:lnTo>
                  <a:cubicBezTo>
                    <a:pt x="30370" y="69488"/>
                    <a:pt x="29537" y="69366"/>
                    <a:pt x="28718" y="69202"/>
                  </a:cubicBezTo>
                  <a:close/>
                  <a:moveTo>
                    <a:pt x="40402" y="69433"/>
                  </a:moveTo>
                  <a:cubicBezTo>
                    <a:pt x="39570" y="69557"/>
                    <a:pt x="38737" y="69652"/>
                    <a:pt x="37904" y="69720"/>
                  </a:cubicBezTo>
                  <a:lnTo>
                    <a:pt x="37945" y="70389"/>
                  </a:lnTo>
                  <a:cubicBezTo>
                    <a:pt x="38805" y="70334"/>
                    <a:pt x="39652" y="70239"/>
                    <a:pt x="40498" y="70103"/>
                  </a:cubicBezTo>
                  <a:lnTo>
                    <a:pt x="40402" y="69433"/>
                  </a:lnTo>
                  <a:close/>
                  <a:moveTo>
                    <a:pt x="31762" y="69639"/>
                  </a:moveTo>
                  <a:lnTo>
                    <a:pt x="31694" y="70321"/>
                  </a:lnTo>
                  <a:cubicBezTo>
                    <a:pt x="32540" y="70403"/>
                    <a:pt x="33400" y="70457"/>
                    <a:pt x="34246" y="70485"/>
                  </a:cubicBezTo>
                  <a:lnTo>
                    <a:pt x="34274" y="69802"/>
                  </a:lnTo>
                  <a:cubicBezTo>
                    <a:pt x="33441" y="69788"/>
                    <a:pt x="32594" y="69734"/>
                    <a:pt x="31762" y="69639"/>
                  </a:cubicBezTo>
                  <a:close/>
                  <a:moveTo>
                    <a:pt x="37344" y="69761"/>
                  </a:moveTo>
                  <a:cubicBezTo>
                    <a:pt x="36649" y="69802"/>
                    <a:pt x="35952" y="69815"/>
                    <a:pt x="35270" y="69815"/>
                  </a:cubicBezTo>
                  <a:lnTo>
                    <a:pt x="34833" y="69815"/>
                  </a:lnTo>
                  <a:lnTo>
                    <a:pt x="34820" y="70498"/>
                  </a:lnTo>
                  <a:lnTo>
                    <a:pt x="35257" y="70498"/>
                  </a:lnTo>
                  <a:cubicBezTo>
                    <a:pt x="35966" y="70498"/>
                    <a:pt x="36676" y="70471"/>
                    <a:pt x="37386" y="70430"/>
                  </a:cubicBezTo>
                  <a:lnTo>
                    <a:pt x="37344" y="6976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2"/>
            <p:cNvSpPr/>
            <p:nvPr/>
          </p:nvSpPr>
          <p:spPr>
            <a:xfrm rot="-5400000">
              <a:off x="1201838" y="1887550"/>
              <a:ext cx="1965900" cy="1965900"/>
            </a:xfrm>
            <a:prstGeom prst="blockArc">
              <a:avLst>
                <a:gd name="adj1" fmla="val 13560149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2"/>
            <p:cNvSpPr/>
            <p:nvPr/>
          </p:nvSpPr>
          <p:spPr>
            <a:xfrm rot="3949254">
              <a:off x="1201770" y="1887509"/>
              <a:ext cx="1965866" cy="1965866"/>
            </a:xfrm>
            <a:prstGeom prst="blockArc">
              <a:avLst>
                <a:gd name="adj1" fmla="val 17246835"/>
                <a:gd name="adj2" fmla="val 21599613"/>
                <a:gd name="adj3" fmla="val 10681"/>
              </a:avLst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9" name="Google Shape;1709;p42"/>
          <p:cNvSpPr txBox="1"/>
          <p:nvPr/>
        </p:nvSpPr>
        <p:spPr>
          <a:xfrm>
            <a:off x="5861020" y="1790024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Docker, Docker-Compose, Flask,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sqlalchemy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PostgreSQL, NGINX,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Gunicorn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Heroku (PaaS)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710" name="Google Shape;1710;p42"/>
          <p:cNvSpPr txBox="1"/>
          <p:nvPr/>
        </p:nvSpPr>
        <p:spPr>
          <a:xfrm>
            <a:off x="6270507" y="3682290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Explanation of Linear Algebra on my own words and coding in Python</a:t>
            </a:r>
          </a:p>
        </p:txBody>
      </p:sp>
      <p:sp>
        <p:nvSpPr>
          <p:cNvPr id="1711" name="Google Shape;1711;p42"/>
          <p:cNvSpPr txBox="1"/>
          <p:nvPr/>
        </p:nvSpPr>
        <p:spPr>
          <a:xfrm>
            <a:off x="1803124" y="1565500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Dashboard-Covid19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2" name="Google Shape;1712;p42"/>
          <p:cNvSpPr txBox="1"/>
          <p:nvPr/>
        </p:nvSpPr>
        <p:spPr>
          <a:xfrm>
            <a:off x="1736012" y="3490558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ML Production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3" name="Google Shape;1713;p42"/>
          <p:cNvSpPr txBox="1"/>
          <p:nvPr/>
        </p:nvSpPr>
        <p:spPr>
          <a:xfrm>
            <a:off x="5861020" y="1565500"/>
            <a:ext cx="2702456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API on Docker containers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714" name="Google Shape;1714;p42"/>
          <p:cNvSpPr txBox="1"/>
          <p:nvPr/>
        </p:nvSpPr>
        <p:spPr>
          <a:xfrm>
            <a:off x="6238525" y="3490558"/>
            <a:ext cx="2074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5485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Linear Algebra</a:t>
            </a:r>
            <a:endParaRPr sz="18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115" name="Picture 114" descr="A picture containing light&#10;&#10;Description automatically generated">
            <a:extLst>
              <a:ext uri="{FF2B5EF4-FFF2-40B4-BE49-F238E27FC236}">
                <a16:creationId xmlns:a16="http://schemas.microsoft.com/office/drawing/2014/main" id="{632B6860-2A5C-2C4B-9DCF-446D3B86FA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8716" y="441269"/>
            <a:ext cx="510312" cy="510312"/>
          </a:xfrm>
          <a:prstGeom prst="rect">
            <a:avLst/>
          </a:prstGeom>
        </p:spPr>
      </p:pic>
      <p:sp>
        <p:nvSpPr>
          <p:cNvPr id="116" name="Google Shape;1709;p42">
            <a:extLst>
              <a:ext uri="{FF2B5EF4-FFF2-40B4-BE49-F238E27FC236}">
                <a16:creationId xmlns:a16="http://schemas.microsoft.com/office/drawing/2014/main" id="{6EEE9E2B-49A4-284D-8194-D0A3B52899AB}"/>
              </a:ext>
            </a:extLst>
          </p:cNvPr>
          <p:cNvSpPr txBox="1"/>
          <p:nvPr/>
        </p:nvSpPr>
        <p:spPr>
          <a:xfrm>
            <a:off x="1785300" y="1764375"/>
            <a:ext cx="20748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Dash, Pandas, Requests, </a:t>
            </a:r>
            <a:r>
              <a:rPr lang="en" dirty="0" err="1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Plotly</a:t>
            </a: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, Heroku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B52A5FE-E2DF-8E41-AE41-67E2BBC23709}"/>
              </a:ext>
            </a:extLst>
          </p:cNvPr>
          <p:cNvSpPr/>
          <p:nvPr/>
        </p:nvSpPr>
        <p:spPr>
          <a:xfrm>
            <a:off x="1773617" y="2423324"/>
            <a:ext cx="2437404" cy="201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700" dirty="0"/>
              <a:t>[</a:t>
            </a:r>
            <a:endParaRPr lang="en-US" sz="7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15D4E66-354C-CC4A-B91A-E8650344D197}"/>
              </a:ext>
            </a:extLst>
          </p:cNvPr>
          <p:cNvSpPr/>
          <p:nvPr/>
        </p:nvSpPr>
        <p:spPr>
          <a:xfrm>
            <a:off x="5886187" y="2837051"/>
            <a:ext cx="4572000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700" dirty="0">
                <a:hlinkClick r:id="rId5"/>
              </a:rPr>
              <a:t>https://github.com/pedrojunqueira/Flask-Nginx-PostgreSQL-on-Docker</a:t>
            </a:r>
            <a:endParaRPr lang="en-US" sz="7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90285BB-3CEF-494C-8654-CA4603E84423}"/>
              </a:ext>
            </a:extLst>
          </p:cNvPr>
          <p:cNvSpPr/>
          <p:nvPr/>
        </p:nvSpPr>
        <p:spPr>
          <a:xfrm>
            <a:off x="1742940" y="4586288"/>
            <a:ext cx="1992853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700" dirty="0">
                <a:hlinkClick r:id="rId6"/>
              </a:rPr>
              <a:t>https://github.com/pedrojunqueira/IMDb_flask</a:t>
            </a:r>
            <a:endParaRPr lang="en-US" sz="7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417FA9-0E23-E04C-A4D6-27B3DBFF3A5E}"/>
              </a:ext>
            </a:extLst>
          </p:cNvPr>
          <p:cNvSpPr/>
          <p:nvPr/>
        </p:nvSpPr>
        <p:spPr>
          <a:xfrm>
            <a:off x="6270507" y="4586287"/>
            <a:ext cx="2610010" cy="2000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700" dirty="0">
                <a:hlinkClick r:id="rId7"/>
              </a:rPr>
              <a:t>https://github.com/pedrojunqueira/Essense-of-Linear-Algebra</a:t>
            </a:r>
            <a:endParaRPr lang="en-US" sz="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7"/>
          <p:cNvSpPr txBox="1">
            <a:spLocks noGrp="1"/>
          </p:cNvSpPr>
          <p:nvPr>
            <p:ph type="title"/>
          </p:nvPr>
        </p:nvSpPr>
        <p:spPr>
          <a:xfrm>
            <a:off x="2422250" y="1418700"/>
            <a:ext cx="4299600" cy="230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Keep moving</a:t>
            </a: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3CBC4-6CFF-4C48-AE63-31E7CEDCF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01183"/>
            <a:ext cx="7704000" cy="572700"/>
          </a:xfrm>
        </p:spPr>
        <p:txBody>
          <a:bodyPr/>
          <a:lstStyle/>
          <a:p>
            <a:r>
              <a:rPr lang="en-US" dirty="0"/>
              <a:t>Recommended Resources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17D1696-3E78-0142-A8AB-2851D50A894F}"/>
              </a:ext>
            </a:extLst>
          </p:cNvPr>
          <p:cNvSpPr/>
          <p:nvPr/>
        </p:nvSpPr>
        <p:spPr>
          <a:xfrm>
            <a:off x="398503" y="1009873"/>
            <a:ext cx="4318502" cy="3596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Online courses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Machine Learning A-Z™: Hands-On Python &amp; R – Kirill Eremenko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Complete Python Bootcamp: Go from zero to hero – Jose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Portilla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Dataquest Data Scientist in Python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Become a probability and statistics master - Krysta King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Coursera Deep Learning Specialization – Andrew Ng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complete web development Bootcamp – Angela Yu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100 days of code with Python – Bob, Julian and Michael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TDD with Python, Flask and Docker – Michael Herman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complete JavaScript course – Jonas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Schmedtmann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Podcasts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Super Data Science – Kirill Eremenko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Data Framed – Hugo Bowne-Anderson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Talk Python to me – Michael Kennedy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Artificial Intelligence – Lex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Fridman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Test and Code – Brian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Okken</a:t>
            </a:r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endParaRPr lang="en-AU" sz="1100" dirty="0">
              <a:solidFill>
                <a:srgbClr val="F3F3F3"/>
              </a:solidFill>
              <a:latin typeface="Fira Sans Condensed Light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25AE77-A701-D944-8CD0-13647EFB958F}"/>
              </a:ext>
            </a:extLst>
          </p:cNvPr>
          <p:cNvSpPr/>
          <p:nvPr/>
        </p:nvSpPr>
        <p:spPr>
          <a:xfrm>
            <a:off x="4717005" y="1037032"/>
            <a:ext cx="4318503" cy="389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t" anchorCtr="0">
            <a:noAutofit/>
          </a:bodyPr>
          <a:lstStyle/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Books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Definitive Guide to DAX – Alberto Ferrari and Marco Russo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T-SQL fundamentals -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Itzik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Ben-Gan</a:t>
            </a:r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Python Machine Learning – Sebastian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Raschka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Hands–On Machine Learning with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Scikit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–Learn and TensorFlow –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Aurelien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Geron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Deep Learning for Computer Vision – Adrian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Rosebrock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Deep Learning with Python - Francois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Chollet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Python Testing with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Pytest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– Brian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Okken</a:t>
            </a:r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The Well-Grounded Python Developer – Doug Farrell 	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Blogs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Real Python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</a:t>
            </a:r>
            <a:r>
              <a:rPr lang="en-AU" sz="1100" dirty="0" err="1">
                <a:solidFill>
                  <a:srgbClr val="F3F3F3"/>
                </a:solidFill>
                <a:latin typeface="Fira Sans Condensed Light"/>
              </a:rPr>
              <a:t>PyImage</a:t>
            </a:r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 Search (CV)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Miguel Grinberg - Flask Mega tutorial </a:t>
            </a:r>
          </a:p>
          <a:p>
            <a:endParaRPr lang="en-AU" sz="1100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b="1" dirty="0">
                <a:solidFill>
                  <a:srgbClr val="F3F3F3"/>
                </a:solidFill>
                <a:latin typeface="Fira Sans Condensed Light"/>
              </a:rPr>
              <a:t>YT</a:t>
            </a:r>
          </a:p>
          <a:p>
            <a:endParaRPr lang="en-AU" sz="1100" b="1" dirty="0">
              <a:solidFill>
                <a:srgbClr val="F3F3F3"/>
              </a:solidFill>
              <a:latin typeface="Fira Sans Condensed Light"/>
            </a:endParaRP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Corey Schafer </a:t>
            </a:r>
          </a:p>
          <a:p>
            <a:r>
              <a:rPr lang="en-AU" sz="1100" dirty="0">
                <a:solidFill>
                  <a:srgbClr val="F3F3F3"/>
                </a:solidFill>
                <a:latin typeface="Fira Sans Condensed Light"/>
              </a:rPr>
              <a:t>* 3Blue 1Brown – Grand Sanderson</a:t>
            </a:r>
          </a:p>
          <a:p>
            <a:br>
              <a:rPr lang="en-AU" sz="1100" dirty="0">
                <a:solidFill>
                  <a:srgbClr val="F3F3F3"/>
                </a:solidFill>
                <a:latin typeface="Fira Sans Condensed Light"/>
              </a:rPr>
            </a:br>
            <a:endParaRPr lang="en-US" sz="1100" dirty="0">
              <a:solidFill>
                <a:srgbClr val="F3F3F3"/>
              </a:solidFill>
              <a:latin typeface="Fira Sans Condensed Light"/>
            </a:endParaRPr>
          </a:p>
        </p:txBody>
      </p:sp>
    </p:spTree>
    <p:extLst>
      <p:ext uri="{BB962C8B-B14F-4D97-AF65-F5344CB8AC3E}">
        <p14:creationId xmlns:p14="http://schemas.microsoft.com/office/powerpoint/2010/main" val="35088624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F31D0-89DB-0449-8CCD-6664AE4BD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78" y="872262"/>
            <a:ext cx="3787800" cy="3199800"/>
          </a:xfrm>
        </p:spPr>
        <p:txBody>
          <a:bodyPr/>
          <a:lstStyle/>
          <a:p>
            <a:r>
              <a:rPr lang="en-US" dirty="0"/>
              <a:t>What is next 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7DD8A7-FF7A-6D4C-8EDD-0D300C0567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08592" y="1309910"/>
            <a:ext cx="3397752" cy="3459269"/>
          </a:xfrm>
        </p:spPr>
        <p:txBody>
          <a:bodyPr/>
          <a:lstStyle/>
          <a:p>
            <a:pPr marL="152400" indent="0"/>
            <a:r>
              <a:rPr lang="en-US" b="1" dirty="0"/>
              <a:t>Machine Learning Engineering</a:t>
            </a:r>
          </a:p>
          <a:p>
            <a:pPr marL="152400" indent="0"/>
            <a:endParaRPr lang="en-US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Shinny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Asyncio</a:t>
            </a:r>
            <a:r>
              <a:rPr lang="en-US" dirty="0"/>
              <a:t> 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FastAPI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Java (Kafka, Spark)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Pytorch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JavaScript (React)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Django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Kubernetes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Mongo DB</a:t>
            </a:r>
          </a:p>
          <a:p>
            <a:pPr marL="152400" indent="0"/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946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46"/>
          <p:cNvSpPr txBox="1">
            <a:spLocks noGrp="1"/>
          </p:cNvSpPr>
          <p:nvPr>
            <p:ph type="ctrTitle"/>
          </p:nvPr>
        </p:nvSpPr>
        <p:spPr>
          <a:xfrm>
            <a:off x="2562175" y="725400"/>
            <a:ext cx="4020000" cy="146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769" name="Google Shape;1769;p46"/>
          <p:cNvSpPr txBox="1">
            <a:spLocks noGrp="1"/>
          </p:cNvSpPr>
          <p:nvPr>
            <p:ph type="subTitle" idx="1"/>
          </p:nvPr>
        </p:nvSpPr>
        <p:spPr>
          <a:xfrm>
            <a:off x="2561975" y="2105100"/>
            <a:ext cx="4020000" cy="12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3F3F3"/>
                </a:solidFill>
              </a:rPr>
              <a:t>Do you have any questions?</a:t>
            </a: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AU" dirty="0" err="1">
                <a:solidFill>
                  <a:srgbClr val="F3F3F3"/>
                </a:solidFill>
              </a:rPr>
              <a:t>pedrocj@gmail.com</a:t>
            </a:r>
            <a:endParaRPr dirty="0">
              <a:solidFill>
                <a:srgbClr val="F3F3F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F3F3F3"/>
                </a:solidFill>
              </a:rPr>
              <a:t>+61 0417 880 963</a:t>
            </a:r>
          </a:p>
          <a:p>
            <a:pPr marL="0" lvl="0" indent="0">
              <a:buClr>
                <a:schemeClr val="dk1"/>
              </a:buClr>
              <a:buSzPts val="1100"/>
            </a:pPr>
            <a:r>
              <a:rPr lang="en-AU" dirty="0">
                <a:hlinkClick r:id="rId4"/>
              </a:rPr>
              <a:t>https://pedrojunqueira.github.io/blog/</a:t>
            </a:r>
            <a:endParaRPr dirty="0">
              <a:solidFill>
                <a:srgbClr val="F3F3F3"/>
              </a:solidFill>
            </a:endParaRPr>
          </a:p>
        </p:txBody>
      </p:sp>
      <p:grpSp>
        <p:nvGrpSpPr>
          <p:cNvPr id="1776" name="Google Shape;1776;p46"/>
          <p:cNvGrpSpPr/>
          <p:nvPr/>
        </p:nvGrpSpPr>
        <p:grpSpPr>
          <a:xfrm>
            <a:off x="4565372" y="3446635"/>
            <a:ext cx="268782" cy="268485"/>
            <a:chOff x="3752358" y="3817349"/>
            <a:chExt cx="346056" cy="345674"/>
          </a:xfrm>
        </p:grpSpPr>
        <p:sp>
          <p:nvSpPr>
            <p:cNvPr id="1777" name="Google Shape;1777;p46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6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6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6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1" name="Google Shape;1781;p46"/>
          <p:cNvGrpSpPr/>
          <p:nvPr/>
        </p:nvGrpSpPr>
        <p:grpSpPr>
          <a:xfrm>
            <a:off x="4914180" y="3446635"/>
            <a:ext cx="268757" cy="268485"/>
            <a:chOff x="4201447" y="3817349"/>
            <a:chExt cx="346024" cy="345674"/>
          </a:xfrm>
        </p:grpSpPr>
        <p:sp>
          <p:nvSpPr>
            <p:cNvPr id="1782" name="Google Shape;1782;p46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6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4" name="Picture 23" descr="A picture containing light&#10;&#10;Description automatically generated">
            <a:extLst>
              <a:ext uri="{FF2B5EF4-FFF2-40B4-BE49-F238E27FC236}">
                <a16:creationId xmlns:a16="http://schemas.microsoft.com/office/drawing/2014/main" id="{3CC7E159-6D8E-E243-A449-4A4151B32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1486" y="3438793"/>
            <a:ext cx="300946" cy="300946"/>
          </a:xfrm>
          <a:prstGeom prst="rect">
            <a:avLst/>
          </a:prstGeom>
        </p:spPr>
      </p:pic>
      <p:grpSp>
        <p:nvGrpSpPr>
          <p:cNvPr id="33" name="Google Shape;10026;p57">
            <a:extLst>
              <a:ext uri="{FF2B5EF4-FFF2-40B4-BE49-F238E27FC236}">
                <a16:creationId xmlns:a16="http://schemas.microsoft.com/office/drawing/2014/main" id="{3446177A-C640-A94A-BD5D-20ED828CCF5B}"/>
              </a:ext>
            </a:extLst>
          </p:cNvPr>
          <p:cNvGrpSpPr/>
          <p:nvPr/>
        </p:nvGrpSpPr>
        <p:grpSpPr>
          <a:xfrm>
            <a:off x="3807898" y="3441744"/>
            <a:ext cx="258302" cy="278267"/>
            <a:chOff x="6896644" y="3216007"/>
            <a:chExt cx="322917" cy="347876"/>
          </a:xfrm>
        </p:grpSpPr>
        <p:sp>
          <p:nvSpPr>
            <p:cNvPr id="34" name="Google Shape;10027;p57">
              <a:extLst>
                <a:ext uri="{FF2B5EF4-FFF2-40B4-BE49-F238E27FC236}">
                  <a16:creationId xmlns:a16="http://schemas.microsoft.com/office/drawing/2014/main" id="{D113EC01-5870-164C-921D-E4446EFCBFC3}"/>
                </a:ext>
              </a:extLst>
            </p:cNvPr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028;p57">
              <a:extLst>
                <a:ext uri="{FF2B5EF4-FFF2-40B4-BE49-F238E27FC236}">
                  <a16:creationId xmlns:a16="http://schemas.microsoft.com/office/drawing/2014/main" id="{519C2EFC-A26C-8C40-8126-5F58F1904709}"/>
                </a:ext>
              </a:extLst>
            </p:cNvPr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029;p57">
              <a:extLst>
                <a:ext uri="{FF2B5EF4-FFF2-40B4-BE49-F238E27FC236}">
                  <a16:creationId xmlns:a16="http://schemas.microsoft.com/office/drawing/2014/main" id="{DF751417-B99F-C64C-BB2B-C56C03988935}"/>
                </a:ext>
              </a:extLst>
            </p:cNvPr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030;p57">
              <a:extLst>
                <a:ext uri="{FF2B5EF4-FFF2-40B4-BE49-F238E27FC236}">
                  <a16:creationId xmlns:a16="http://schemas.microsoft.com/office/drawing/2014/main" id="{4AE835B2-6222-6148-87C2-25784FA71682}"/>
                </a:ext>
              </a:extLst>
            </p:cNvPr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031;p57">
              <a:extLst>
                <a:ext uri="{FF2B5EF4-FFF2-40B4-BE49-F238E27FC236}">
                  <a16:creationId xmlns:a16="http://schemas.microsoft.com/office/drawing/2014/main" id="{39CBF465-4677-454B-95A9-293038B48D43}"/>
                </a:ext>
              </a:extLst>
            </p:cNvPr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032;p57">
              <a:extLst>
                <a:ext uri="{FF2B5EF4-FFF2-40B4-BE49-F238E27FC236}">
                  <a16:creationId xmlns:a16="http://schemas.microsoft.com/office/drawing/2014/main" id="{4E495C0D-320F-634C-B1F4-048E1CC64EC8}"/>
                </a:ext>
              </a:extLst>
            </p:cNvPr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033;p57">
              <a:extLst>
                <a:ext uri="{FF2B5EF4-FFF2-40B4-BE49-F238E27FC236}">
                  <a16:creationId xmlns:a16="http://schemas.microsoft.com/office/drawing/2014/main" id="{DCCE56B4-9F67-0B44-B808-DDD083F790AF}"/>
                </a:ext>
              </a:extLst>
            </p:cNvPr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" name="Google Shape;13775;p64">
            <a:hlinkClick r:id="rId6"/>
            <a:extLst>
              <a:ext uri="{FF2B5EF4-FFF2-40B4-BE49-F238E27FC236}">
                <a16:creationId xmlns:a16="http://schemas.microsoft.com/office/drawing/2014/main" id="{44C1DA81-C2D7-AB46-8454-E024A8EEEFD5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43373" y="4237224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 txBox="1">
            <a:spLocks noGrp="1"/>
          </p:cNvSpPr>
          <p:nvPr>
            <p:ph type="subTitle" idx="1"/>
          </p:nvPr>
        </p:nvSpPr>
        <p:spPr>
          <a:xfrm>
            <a:off x="2032057" y="160707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It is never too late</a:t>
            </a:r>
          </a:p>
        </p:txBody>
      </p:sp>
      <p:sp>
        <p:nvSpPr>
          <p:cNvPr id="118" name="Google Shape;118;p26"/>
          <p:cNvSpPr txBox="1">
            <a:spLocks noGrp="1"/>
          </p:cNvSpPr>
          <p:nvPr>
            <p:ph type="subTitle" idx="3"/>
          </p:nvPr>
        </p:nvSpPr>
        <p:spPr>
          <a:xfrm>
            <a:off x="5303092" y="160707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To be on the right mind space</a:t>
            </a:r>
          </a:p>
        </p:txBody>
      </p:sp>
      <p:sp>
        <p:nvSpPr>
          <p:cNvPr id="120" name="Google Shape;120;p26"/>
          <p:cNvSpPr txBox="1">
            <a:spLocks noGrp="1"/>
          </p:cNvSpPr>
          <p:nvPr>
            <p:ph type="subTitle" idx="5"/>
          </p:nvPr>
        </p:nvSpPr>
        <p:spPr>
          <a:xfrm>
            <a:off x="2335482" y="4062921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The best teacher is the real world</a:t>
            </a:r>
          </a:p>
        </p:txBody>
      </p:sp>
      <p:sp>
        <p:nvSpPr>
          <p:cNvPr id="122" name="Google Shape;122;p26"/>
          <p:cNvSpPr txBox="1">
            <a:spLocks noGrp="1"/>
          </p:cNvSpPr>
          <p:nvPr>
            <p:ph type="subTitle" idx="7"/>
          </p:nvPr>
        </p:nvSpPr>
        <p:spPr>
          <a:xfrm>
            <a:off x="2178655" y="2750283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AU" dirty="0"/>
              <a:t>Python is just the beginning</a:t>
            </a:r>
          </a:p>
        </p:txBody>
      </p:sp>
      <p:sp>
        <p:nvSpPr>
          <p:cNvPr id="123" name="Google Shape;123;p26"/>
          <p:cNvSpPr txBox="1">
            <a:spLocks noGrp="1"/>
          </p:cNvSpPr>
          <p:nvPr>
            <p:ph type="title" idx="8"/>
          </p:nvPr>
        </p:nvSpPr>
        <p:spPr>
          <a:xfrm>
            <a:off x="4627531" y="169857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1356495" y="171155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5" name="Google Shape;125;p26"/>
          <p:cNvSpPr txBox="1">
            <a:spLocks noGrp="1"/>
          </p:cNvSpPr>
          <p:nvPr>
            <p:ph type="title" idx="13"/>
          </p:nvPr>
        </p:nvSpPr>
        <p:spPr>
          <a:xfrm>
            <a:off x="4779207" y="2879439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1502380" y="2849901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27" name="Google Shape;127;p26"/>
          <p:cNvCxnSpPr/>
          <p:nvPr/>
        </p:nvCxnSpPr>
        <p:spPr>
          <a:xfrm>
            <a:off x="5303732" y="1603687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8" name="Google Shape;128;p26"/>
          <p:cNvCxnSpPr/>
          <p:nvPr/>
        </p:nvCxnSpPr>
        <p:spPr>
          <a:xfrm>
            <a:off x="2178656" y="2750916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29" name="Google Shape;129;p26"/>
          <p:cNvCxnSpPr/>
          <p:nvPr/>
        </p:nvCxnSpPr>
        <p:spPr>
          <a:xfrm>
            <a:off x="5455482" y="2765222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2032696" y="1601429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" name="Google Shape;160;p29">
            <a:extLst>
              <a:ext uri="{FF2B5EF4-FFF2-40B4-BE49-F238E27FC236}">
                <a16:creationId xmlns:a16="http://schemas.microsoft.com/office/drawing/2014/main" id="{A7240062-617F-AB4B-9C75-24C6D1AD9D6B}"/>
              </a:ext>
            </a:extLst>
          </p:cNvPr>
          <p:cNvSpPr txBox="1">
            <a:spLocks/>
          </p:cNvSpPr>
          <p:nvPr/>
        </p:nvSpPr>
        <p:spPr>
          <a:xfrm>
            <a:off x="720000" y="509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7200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Rajdhani"/>
              <a:buNone/>
              <a:defRPr sz="1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ctr"/>
            <a:r>
              <a:rPr lang="en-AU" sz="3000" dirty="0"/>
              <a:t>My Message</a:t>
            </a:r>
          </a:p>
        </p:txBody>
      </p:sp>
      <p:sp>
        <p:nvSpPr>
          <p:cNvPr id="28" name="Google Shape;122;p26">
            <a:extLst>
              <a:ext uri="{FF2B5EF4-FFF2-40B4-BE49-F238E27FC236}">
                <a16:creationId xmlns:a16="http://schemas.microsoft.com/office/drawing/2014/main" id="{4801D659-D894-9B4D-B408-A053D5D69447}"/>
              </a:ext>
            </a:extLst>
          </p:cNvPr>
          <p:cNvSpPr txBox="1">
            <a:spLocks/>
          </p:cNvSpPr>
          <p:nvPr/>
        </p:nvSpPr>
        <p:spPr>
          <a:xfrm>
            <a:off x="5455482" y="4069971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en-AU" dirty="0"/>
              <a:t>Tools are for solving problems</a:t>
            </a:r>
          </a:p>
        </p:txBody>
      </p:sp>
      <p:sp>
        <p:nvSpPr>
          <p:cNvPr id="29" name="Google Shape;125;p26">
            <a:extLst>
              <a:ext uri="{FF2B5EF4-FFF2-40B4-BE49-F238E27FC236}">
                <a16:creationId xmlns:a16="http://schemas.microsoft.com/office/drawing/2014/main" id="{D731C9C9-4B04-DB4E-97FE-35103C8D2B2B}"/>
              </a:ext>
            </a:extLst>
          </p:cNvPr>
          <p:cNvSpPr txBox="1">
            <a:spLocks/>
          </p:cNvSpPr>
          <p:nvPr/>
        </p:nvSpPr>
        <p:spPr>
          <a:xfrm>
            <a:off x="1659207" y="4203005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05</a:t>
            </a:r>
          </a:p>
        </p:txBody>
      </p:sp>
      <p:cxnSp>
        <p:nvCxnSpPr>
          <p:cNvPr id="30" name="Google Shape;129;p26">
            <a:extLst>
              <a:ext uri="{FF2B5EF4-FFF2-40B4-BE49-F238E27FC236}">
                <a16:creationId xmlns:a16="http://schemas.microsoft.com/office/drawing/2014/main" id="{8D5BC04D-1E84-EE4D-B4B0-1F36A7311F8D}"/>
              </a:ext>
            </a:extLst>
          </p:cNvPr>
          <p:cNvCxnSpPr/>
          <p:nvPr/>
        </p:nvCxnSpPr>
        <p:spPr>
          <a:xfrm>
            <a:off x="2335482" y="4088788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2" name="Google Shape;122;p26">
            <a:extLst>
              <a:ext uri="{FF2B5EF4-FFF2-40B4-BE49-F238E27FC236}">
                <a16:creationId xmlns:a16="http://schemas.microsoft.com/office/drawing/2014/main" id="{E30DD991-6108-9744-BBE5-FC88CDD32ADB}"/>
              </a:ext>
            </a:extLst>
          </p:cNvPr>
          <p:cNvSpPr txBox="1">
            <a:spLocks/>
          </p:cNvSpPr>
          <p:nvPr/>
        </p:nvSpPr>
        <p:spPr>
          <a:xfrm>
            <a:off x="5455482" y="2750283"/>
            <a:ext cx="2339100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3F3F3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en-AU" dirty="0"/>
              <a:t>A lifetime of learning</a:t>
            </a:r>
          </a:p>
        </p:txBody>
      </p:sp>
      <p:sp>
        <p:nvSpPr>
          <p:cNvPr id="33" name="Google Shape;125;p26">
            <a:extLst>
              <a:ext uri="{FF2B5EF4-FFF2-40B4-BE49-F238E27FC236}">
                <a16:creationId xmlns:a16="http://schemas.microsoft.com/office/drawing/2014/main" id="{3486DC88-71B6-AE4D-BD40-013BB1E6EB53}"/>
              </a:ext>
            </a:extLst>
          </p:cNvPr>
          <p:cNvSpPr txBox="1">
            <a:spLocks/>
          </p:cNvSpPr>
          <p:nvPr/>
        </p:nvSpPr>
        <p:spPr>
          <a:xfrm>
            <a:off x="4779207" y="4191238"/>
            <a:ext cx="6000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24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Rajdhani"/>
              <a:buNone/>
              <a:defRPr sz="48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06</a:t>
            </a:r>
          </a:p>
        </p:txBody>
      </p:sp>
      <p:cxnSp>
        <p:nvCxnSpPr>
          <p:cNvPr id="34" name="Google Shape;129;p26">
            <a:extLst>
              <a:ext uri="{FF2B5EF4-FFF2-40B4-BE49-F238E27FC236}">
                <a16:creationId xmlns:a16="http://schemas.microsoft.com/office/drawing/2014/main" id="{B65FE258-0209-D941-931B-A78F07A3A5F9}"/>
              </a:ext>
            </a:extLst>
          </p:cNvPr>
          <p:cNvCxnSpPr/>
          <p:nvPr/>
        </p:nvCxnSpPr>
        <p:spPr>
          <a:xfrm>
            <a:off x="5455482" y="4077021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>
            <a:spLocks noGrp="1"/>
          </p:cNvSpPr>
          <p:nvPr>
            <p:ph type="title"/>
          </p:nvPr>
        </p:nvSpPr>
        <p:spPr>
          <a:xfrm>
            <a:off x="6530228" y="1434600"/>
            <a:ext cx="19671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</a:t>
            </a:r>
            <a:br>
              <a:rPr lang="en" dirty="0"/>
            </a:br>
            <a:r>
              <a:rPr lang="en" dirty="0"/>
              <a:t>me</a:t>
            </a:r>
            <a:endParaRPr dirty="0"/>
          </a:p>
        </p:txBody>
      </p:sp>
      <p:sp>
        <p:nvSpPr>
          <p:cNvPr id="136" name="Google Shape;136;p27"/>
          <p:cNvSpPr txBox="1">
            <a:spLocks noGrp="1"/>
          </p:cNvSpPr>
          <p:nvPr>
            <p:ph type="subTitle" idx="1"/>
          </p:nvPr>
        </p:nvSpPr>
        <p:spPr>
          <a:xfrm>
            <a:off x="3162429" y="1515283"/>
            <a:ext cx="3042419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Pedro </a:t>
            </a:r>
            <a:r>
              <a:rPr lang="en" b="1" dirty="0" err="1"/>
              <a:t>Junqueira</a:t>
            </a:r>
            <a:endParaRPr lang="en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Scientist @ Capgemini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>
                <a:hlinkClick r:id="rId4"/>
              </a:rPr>
              <a:t>pedrocj@gmail.com</a:t>
            </a: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@</a:t>
            </a:r>
            <a:r>
              <a:rPr lang="en-AU" dirty="0" err="1"/>
              <a:t>velaepavio</a:t>
            </a: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 err="1"/>
              <a:t>pedrojunqueira</a:t>
            </a: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dirty="0"/>
              <a:t>537184</a:t>
            </a:r>
            <a:endParaRPr dirty="0"/>
          </a:p>
        </p:txBody>
      </p:sp>
      <p:cxnSp>
        <p:nvCxnSpPr>
          <p:cNvPr id="137" name="Google Shape;137;p27"/>
          <p:cNvCxnSpPr/>
          <p:nvPr/>
        </p:nvCxnSpPr>
        <p:spPr>
          <a:xfrm>
            <a:off x="6204850" y="2256450"/>
            <a:ext cx="0" cy="6306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498A6546-6C1A-BD45-B6CE-DF1A1D833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7049" y="3143137"/>
            <a:ext cx="300946" cy="300946"/>
          </a:xfrm>
          <a:prstGeom prst="rect">
            <a:avLst/>
          </a:prstGeom>
        </p:spPr>
      </p:pic>
      <p:grpSp>
        <p:nvGrpSpPr>
          <p:cNvPr id="20" name="Google Shape;13148;p63">
            <a:extLst>
              <a:ext uri="{FF2B5EF4-FFF2-40B4-BE49-F238E27FC236}">
                <a16:creationId xmlns:a16="http://schemas.microsoft.com/office/drawing/2014/main" id="{79834E5E-D0B9-4841-8BF9-8279A158B9E7}"/>
              </a:ext>
            </a:extLst>
          </p:cNvPr>
          <p:cNvGrpSpPr/>
          <p:nvPr/>
        </p:nvGrpSpPr>
        <p:grpSpPr>
          <a:xfrm>
            <a:off x="2849116" y="3579151"/>
            <a:ext cx="276811" cy="276506"/>
            <a:chOff x="3752358" y="3817349"/>
            <a:chExt cx="346056" cy="345674"/>
          </a:xfrm>
        </p:grpSpPr>
        <p:sp>
          <p:nvSpPr>
            <p:cNvPr id="21" name="Google Shape;13149;p63">
              <a:extLst>
                <a:ext uri="{FF2B5EF4-FFF2-40B4-BE49-F238E27FC236}">
                  <a16:creationId xmlns:a16="http://schemas.microsoft.com/office/drawing/2014/main" id="{92C5D1EA-6E25-1D43-8AEF-F371EB60371B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150;p63">
              <a:extLst>
                <a:ext uri="{FF2B5EF4-FFF2-40B4-BE49-F238E27FC236}">
                  <a16:creationId xmlns:a16="http://schemas.microsoft.com/office/drawing/2014/main" id="{1A1667DA-470E-8A44-9A0F-7A76A0CF4511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151;p63">
              <a:extLst>
                <a:ext uri="{FF2B5EF4-FFF2-40B4-BE49-F238E27FC236}">
                  <a16:creationId xmlns:a16="http://schemas.microsoft.com/office/drawing/2014/main" id="{E68E9751-408A-E04B-AB6C-BCEDC9D98E5B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152;p63">
              <a:extLst>
                <a:ext uri="{FF2B5EF4-FFF2-40B4-BE49-F238E27FC236}">
                  <a16:creationId xmlns:a16="http://schemas.microsoft.com/office/drawing/2014/main" id="{36B47E24-1E88-914D-9D0E-B67DA89A5FD6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13161;p63">
            <a:extLst>
              <a:ext uri="{FF2B5EF4-FFF2-40B4-BE49-F238E27FC236}">
                <a16:creationId xmlns:a16="http://schemas.microsoft.com/office/drawing/2014/main" id="{F11AEA6D-E6A5-B341-BA6C-92C2991F8259}"/>
              </a:ext>
            </a:extLst>
          </p:cNvPr>
          <p:cNvGrpSpPr/>
          <p:nvPr/>
        </p:nvGrpSpPr>
        <p:grpSpPr>
          <a:xfrm>
            <a:off x="2849129" y="2731564"/>
            <a:ext cx="276786" cy="276506"/>
            <a:chOff x="4201447" y="3817349"/>
            <a:chExt cx="346024" cy="345674"/>
          </a:xfrm>
        </p:grpSpPr>
        <p:sp>
          <p:nvSpPr>
            <p:cNvPr id="26" name="Google Shape;13162;p63">
              <a:extLst>
                <a:ext uri="{FF2B5EF4-FFF2-40B4-BE49-F238E27FC236}">
                  <a16:creationId xmlns:a16="http://schemas.microsoft.com/office/drawing/2014/main" id="{4E385349-A852-F844-9985-47D258A0600B}"/>
                </a:ext>
              </a:extLst>
            </p:cNvPr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163;p63">
              <a:extLst>
                <a:ext uri="{FF2B5EF4-FFF2-40B4-BE49-F238E27FC236}">
                  <a16:creationId xmlns:a16="http://schemas.microsoft.com/office/drawing/2014/main" id="{41D7FEC5-46AA-114D-87C3-F5C5BF2C1A42}"/>
                </a:ext>
              </a:extLst>
            </p:cNvPr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10026;p57">
            <a:extLst>
              <a:ext uri="{FF2B5EF4-FFF2-40B4-BE49-F238E27FC236}">
                <a16:creationId xmlns:a16="http://schemas.microsoft.com/office/drawing/2014/main" id="{5CC8876D-BA27-1A4E-BA7F-2C34DD36E69A}"/>
              </a:ext>
            </a:extLst>
          </p:cNvPr>
          <p:cNvGrpSpPr/>
          <p:nvPr/>
        </p:nvGrpSpPr>
        <p:grpSpPr>
          <a:xfrm>
            <a:off x="2858371" y="2318230"/>
            <a:ext cx="258302" cy="278267"/>
            <a:chOff x="6896644" y="3216007"/>
            <a:chExt cx="322917" cy="347876"/>
          </a:xfrm>
        </p:grpSpPr>
        <p:sp>
          <p:nvSpPr>
            <p:cNvPr id="36" name="Google Shape;10027;p57">
              <a:extLst>
                <a:ext uri="{FF2B5EF4-FFF2-40B4-BE49-F238E27FC236}">
                  <a16:creationId xmlns:a16="http://schemas.microsoft.com/office/drawing/2014/main" id="{0C6675E1-BE27-2F42-BC63-344B026F8487}"/>
                </a:ext>
              </a:extLst>
            </p:cNvPr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028;p57">
              <a:extLst>
                <a:ext uri="{FF2B5EF4-FFF2-40B4-BE49-F238E27FC236}">
                  <a16:creationId xmlns:a16="http://schemas.microsoft.com/office/drawing/2014/main" id="{91E5ECCB-1DD9-2342-9FC8-C0602977DD06}"/>
                </a:ext>
              </a:extLst>
            </p:cNvPr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029;p57">
              <a:extLst>
                <a:ext uri="{FF2B5EF4-FFF2-40B4-BE49-F238E27FC236}">
                  <a16:creationId xmlns:a16="http://schemas.microsoft.com/office/drawing/2014/main" id="{7D826712-DCD8-C34D-8E8B-4B5322BD7673}"/>
                </a:ext>
              </a:extLst>
            </p:cNvPr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030;p57">
              <a:extLst>
                <a:ext uri="{FF2B5EF4-FFF2-40B4-BE49-F238E27FC236}">
                  <a16:creationId xmlns:a16="http://schemas.microsoft.com/office/drawing/2014/main" id="{211466EC-656E-BE4D-BA4C-1D228C3828CD}"/>
                </a:ext>
              </a:extLst>
            </p:cNvPr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031;p57">
              <a:extLst>
                <a:ext uri="{FF2B5EF4-FFF2-40B4-BE49-F238E27FC236}">
                  <a16:creationId xmlns:a16="http://schemas.microsoft.com/office/drawing/2014/main" id="{76BD629A-9A79-7A4F-A181-25B2210C393C}"/>
                </a:ext>
              </a:extLst>
            </p:cNvPr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032;p57">
              <a:extLst>
                <a:ext uri="{FF2B5EF4-FFF2-40B4-BE49-F238E27FC236}">
                  <a16:creationId xmlns:a16="http://schemas.microsoft.com/office/drawing/2014/main" id="{DC28E1A3-B4DA-814E-A8C2-6CD44DC197E8}"/>
                </a:ext>
              </a:extLst>
            </p:cNvPr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033;p57">
              <a:extLst>
                <a:ext uri="{FF2B5EF4-FFF2-40B4-BE49-F238E27FC236}">
                  <a16:creationId xmlns:a16="http://schemas.microsoft.com/office/drawing/2014/main" id="{6BEC8620-9649-8C4B-85DA-6569D02F15D7}"/>
                </a:ext>
              </a:extLst>
            </p:cNvPr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" name="Picture 42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FCB72369-257D-6F43-A060-BCA60FDEAD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135" y="336855"/>
            <a:ext cx="1332343" cy="144981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8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My Coding career</a:t>
            </a:r>
            <a:endParaRPr sz="3600" dirty="0"/>
          </a:p>
        </p:txBody>
      </p:sp>
      <p:cxnSp>
        <p:nvCxnSpPr>
          <p:cNvPr id="143" name="Google Shape;143;p28"/>
          <p:cNvCxnSpPr/>
          <p:nvPr/>
        </p:nvCxnSpPr>
        <p:spPr>
          <a:xfrm>
            <a:off x="6151750" y="630600"/>
            <a:ext cx="0" cy="38823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4" name="Google Shape;144;p28"/>
          <p:cNvSpPr txBox="1"/>
          <p:nvPr/>
        </p:nvSpPr>
        <p:spPr>
          <a:xfrm>
            <a:off x="3983775" y="912458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BASIC/MS-DOS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6256025" y="912458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1985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46" name="Google Shape;146;p28"/>
          <p:cNvSpPr txBox="1"/>
          <p:nvPr/>
        </p:nvSpPr>
        <p:spPr>
          <a:xfrm>
            <a:off x="6256026" y="1725992"/>
            <a:ext cx="1602382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Windows and Internet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7" name="Google Shape;147;p28"/>
          <p:cNvSpPr txBox="1"/>
          <p:nvPr/>
        </p:nvSpPr>
        <p:spPr>
          <a:xfrm>
            <a:off x="3983775" y="2428949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Excel hell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8" name="Google Shape;148;p28"/>
          <p:cNvSpPr txBox="1"/>
          <p:nvPr/>
        </p:nvSpPr>
        <p:spPr>
          <a:xfrm>
            <a:off x="4073854" y="3804393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SQL/Python and beyond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3983775" y="1725992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1992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0" name="Google Shape;150;p28"/>
          <p:cNvSpPr txBox="1"/>
          <p:nvPr/>
        </p:nvSpPr>
        <p:spPr>
          <a:xfrm>
            <a:off x="6256025" y="2428949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2000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1" name="Google Shape;151;p28"/>
          <p:cNvSpPr txBox="1"/>
          <p:nvPr/>
        </p:nvSpPr>
        <p:spPr>
          <a:xfrm>
            <a:off x="6165346" y="3783815"/>
            <a:ext cx="850901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2017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52" name="Google Shape;152;p28"/>
          <p:cNvCxnSpPr>
            <a:stCxn id="144" idx="3"/>
            <a:endCxn id="145" idx="1"/>
          </p:cNvCxnSpPr>
          <p:nvPr/>
        </p:nvCxnSpPr>
        <p:spPr>
          <a:xfrm>
            <a:off x="6047475" y="1225658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8"/>
          <p:cNvCxnSpPr>
            <a:cxnSpLocks/>
            <a:stCxn id="149" idx="3"/>
            <a:endCxn id="146" idx="1"/>
          </p:cNvCxnSpPr>
          <p:nvPr/>
        </p:nvCxnSpPr>
        <p:spPr>
          <a:xfrm>
            <a:off x="6047475" y="2039192"/>
            <a:ext cx="208551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>
            <a:stCxn id="147" idx="3"/>
            <a:endCxn id="150" idx="1"/>
          </p:cNvCxnSpPr>
          <p:nvPr/>
        </p:nvCxnSpPr>
        <p:spPr>
          <a:xfrm>
            <a:off x="6047475" y="2742149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" name="Google Shape;13059;p62">
            <a:extLst>
              <a:ext uri="{FF2B5EF4-FFF2-40B4-BE49-F238E27FC236}">
                <a16:creationId xmlns:a16="http://schemas.microsoft.com/office/drawing/2014/main" id="{CA68B4C2-697A-2A41-9C23-FC46B4F3D821}"/>
              </a:ext>
            </a:extLst>
          </p:cNvPr>
          <p:cNvGrpSpPr/>
          <p:nvPr/>
        </p:nvGrpSpPr>
        <p:grpSpPr>
          <a:xfrm>
            <a:off x="7061802" y="3945063"/>
            <a:ext cx="347872" cy="303904"/>
            <a:chOff x="3048045" y="1522930"/>
            <a:chExt cx="347872" cy="303904"/>
          </a:xfrm>
        </p:grpSpPr>
        <p:sp>
          <p:nvSpPr>
            <p:cNvPr id="17" name="Google Shape;13060;p62">
              <a:extLst>
                <a:ext uri="{FF2B5EF4-FFF2-40B4-BE49-F238E27FC236}">
                  <a16:creationId xmlns:a16="http://schemas.microsoft.com/office/drawing/2014/main" id="{876CB5A5-841E-0C4D-9F8F-E833852D1AC9}"/>
                </a:ext>
              </a:extLst>
            </p:cNvPr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3061;p62">
              <a:extLst>
                <a:ext uri="{FF2B5EF4-FFF2-40B4-BE49-F238E27FC236}">
                  <a16:creationId xmlns:a16="http://schemas.microsoft.com/office/drawing/2014/main" id="{D9A9C0A9-8341-9049-AE30-CF7D33CAF72A}"/>
                </a:ext>
              </a:extLst>
            </p:cNvPr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9" name="Google Shape;13062;p62">
                <a:extLst>
                  <a:ext uri="{FF2B5EF4-FFF2-40B4-BE49-F238E27FC236}">
                    <a16:creationId xmlns:a16="http://schemas.microsoft.com/office/drawing/2014/main" id="{429C023A-6D00-7E4F-A57A-A26751FC26BB}"/>
                  </a:ext>
                </a:extLst>
              </p:cNvPr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3063;p62">
                <a:extLst>
                  <a:ext uri="{FF2B5EF4-FFF2-40B4-BE49-F238E27FC236}">
                    <a16:creationId xmlns:a16="http://schemas.microsoft.com/office/drawing/2014/main" id="{D00729B9-7578-1842-A2D0-98E2D115694B}"/>
                  </a:ext>
                </a:extLst>
              </p:cNvPr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23" name="Google Shape;154;p28">
            <a:extLst>
              <a:ext uri="{FF2B5EF4-FFF2-40B4-BE49-F238E27FC236}">
                <a16:creationId xmlns:a16="http://schemas.microsoft.com/office/drawing/2014/main" id="{3C251309-548C-B94F-9CA3-AA3BF9F6CE13}"/>
              </a:ext>
            </a:extLst>
          </p:cNvPr>
          <p:cNvCxnSpPr>
            <a:cxnSpLocks/>
          </p:cNvCxnSpPr>
          <p:nvPr/>
        </p:nvCxnSpPr>
        <p:spPr>
          <a:xfrm>
            <a:off x="6047425" y="3382076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149;p28">
            <a:extLst>
              <a:ext uri="{FF2B5EF4-FFF2-40B4-BE49-F238E27FC236}">
                <a16:creationId xmlns:a16="http://schemas.microsoft.com/office/drawing/2014/main" id="{162E8C7B-FBB4-AD49-95BE-DA47E98AB796}"/>
              </a:ext>
            </a:extLst>
          </p:cNvPr>
          <p:cNvSpPr txBox="1"/>
          <p:nvPr/>
        </p:nvSpPr>
        <p:spPr>
          <a:xfrm>
            <a:off x="3970030" y="3079896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rPr>
              <a:t>2008</a:t>
            </a:r>
            <a:endParaRPr sz="2400" b="1" dirty="0">
              <a:solidFill>
                <a:srgbClr val="F3F3F3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6" name="Google Shape;147;p28">
            <a:extLst>
              <a:ext uri="{FF2B5EF4-FFF2-40B4-BE49-F238E27FC236}">
                <a16:creationId xmlns:a16="http://schemas.microsoft.com/office/drawing/2014/main" id="{25C9F2D5-B489-AE48-B371-E6ED7C71706D}"/>
              </a:ext>
            </a:extLst>
          </p:cNvPr>
          <p:cNvSpPr txBox="1"/>
          <p:nvPr/>
        </p:nvSpPr>
        <p:spPr>
          <a:xfrm>
            <a:off x="6269620" y="3097330"/>
            <a:ext cx="966118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rPr>
              <a:t>Trading Systems</a:t>
            </a:r>
            <a:endParaRPr dirty="0">
              <a:solidFill>
                <a:srgbClr val="F3F3F3"/>
              </a:solidFill>
              <a:latin typeface="Fira Sans Condensed Light"/>
              <a:ea typeface="Fira Sans Condensed Light"/>
              <a:cs typeface="Fira Sans Condensed Light"/>
              <a:sym typeface="Fira Sans Condensed Light"/>
            </a:endParaRPr>
          </a:p>
        </p:txBody>
      </p:sp>
      <p:cxnSp>
        <p:nvCxnSpPr>
          <p:cNvPr id="30" name="Google Shape;154;p28">
            <a:extLst>
              <a:ext uri="{FF2B5EF4-FFF2-40B4-BE49-F238E27FC236}">
                <a16:creationId xmlns:a16="http://schemas.microsoft.com/office/drawing/2014/main" id="{06D2DE74-8135-4B48-83F9-D6FDD312700D}"/>
              </a:ext>
            </a:extLst>
          </p:cNvPr>
          <p:cNvCxnSpPr>
            <a:cxnSpLocks/>
          </p:cNvCxnSpPr>
          <p:nvPr/>
        </p:nvCxnSpPr>
        <p:spPr>
          <a:xfrm>
            <a:off x="6047425" y="4117593"/>
            <a:ext cx="2085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is never too late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4" y="-137393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E8D3CC9D-A649-7944-A1A5-2BFDDC2B6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4818" y="2733114"/>
            <a:ext cx="1747059" cy="1188000"/>
          </a:xfrm>
          <a:prstGeom prst="rect">
            <a:avLst/>
          </a:prstGeom>
        </p:spPr>
      </p:pic>
      <p:pic>
        <p:nvPicPr>
          <p:cNvPr id="9" name="Google Shape;1793;p47">
            <a:extLst>
              <a:ext uri="{FF2B5EF4-FFF2-40B4-BE49-F238E27FC236}">
                <a16:creationId xmlns:a16="http://schemas.microsoft.com/office/drawing/2014/main" id="{E8503F9B-662E-CE4C-AA9E-CBFB42775B84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3388" y="2641323"/>
            <a:ext cx="2108128" cy="12164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2022;p51">
            <a:extLst>
              <a:ext uri="{FF2B5EF4-FFF2-40B4-BE49-F238E27FC236}">
                <a16:creationId xmlns:a16="http://schemas.microsoft.com/office/drawing/2014/main" id="{B84979A6-640F-9245-9874-15119435096C}"/>
              </a:ext>
            </a:extLst>
          </p:cNvPr>
          <p:cNvGrpSpPr/>
          <p:nvPr/>
        </p:nvGrpSpPr>
        <p:grpSpPr>
          <a:xfrm>
            <a:off x="6382445" y="2841085"/>
            <a:ext cx="269097" cy="972058"/>
            <a:chOff x="4768325" y="2163475"/>
            <a:chExt cx="59700" cy="46725"/>
          </a:xfrm>
        </p:grpSpPr>
        <p:sp>
          <p:nvSpPr>
            <p:cNvPr id="11" name="Google Shape;2023;p51">
              <a:extLst>
                <a:ext uri="{FF2B5EF4-FFF2-40B4-BE49-F238E27FC236}">
                  <a16:creationId xmlns:a16="http://schemas.microsoft.com/office/drawing/2014/main" id="{189C9182-5405-4542-BE18-4E88662662DB}"/>
                </a:ext>
              </a:extLst>
            </p:cNvPr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24;p51">
              <a:extLst>
                <a:ext uri="{FF2B5EF4-FFF2-40B4-BE49-F238E27FC236}">
                  <a16:creationId xmlns:a16="http://schemas.microsoft.com/office/drawing/2014/main" id="{D757F988-E227-A540-8344-0A5D0CD35B68}"/>
                </a:ext>
              </a:extLst>
            </p:cNvPr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15163" y="2059686"/>
            <a:ext cx="1106367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9 years old</a:t>
            </a:r>
            <a:endParaRPr dirty="0"/>
          </a:p>
        </p:txBody>
      </p:sp>
      <p:sp>
        <p:nvSpPr>
          <p:cNvPr id="14" name="Google Shape;182;p31">
            <a:extLst>
              <a:ext uri="{FF2B5EF4-FFF2-40B4-BE49-F238E27FC236}">
                <a16:creationId xmlns:a16="http://schemas.microsoft.com/office/drawing/2014/main" id="{BCD6CCE3-73E5-A442-AA8A-3DD6FEB42470}"/>
              </a:ext>
            </a:extLst>
          </p:cNvPr>
          <p:cNvSpPr txBox="1">
            <a:spLocks/>
          </p:cNvSpPr>
          <p:nvPr/>
        </p:nvSpPr>
        <p:spPr>
          <a:xfrm>
            <a:off x="7104968" y="2031714"/>
            <a:ext cx="1106367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en-AU" dirty="0"/>
              <a:t>39 years old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To be on the right mind space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4" y="-137393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0" name="Google Shape;2022;p51">
            <a:extLst>
              <a:ext uri="{FF2B5EF4-FFF2-40B4-BE49-F238E27FC236}">
                <a16:creationId xmlns:a16="http://schemas.microsoft.com/office/drawing/2014/main" id="{B84979A6-640F-9245-9874-15119435096C}"/>
              </a:ext>
            </a:extLst>
          </p:cNvPr>
          <p:cNvGrpSpPr/>
          <p:nvPr/>
        </p:nvGrpSpPr>
        <p:grpSpPr>
          <a:xfrm>
            <a:off x="6382445" y="2841085"/>
            <a:ext cx="269097" cy="972058"/>
            <a:chOff x="4768325" y="2163475"/>
            <a:chExt cx="59700" cy="46725"/>
          </a:xfrm>
        </p:grpSpPr>
        <p:sp>
          <p:nvSpPr>
            <p:cNvPr id="11" name="Google Shape;2023;p51">
              <a:extLst>
                <a:ext uri="{FF2B5EF4-FFF2-40B4-BE49-F238E27FC236}">
                  <a16:creationId xmlns:a16="http://schemas.microsoft.com/office/drawing/2014/main" id="{189C9182-5405-4542-BE18-4E88662662DB}"/>
                </a:ext>
              </a:extLst>
            </p:cNvPr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024;p51">
              <a:extLst>
                <a:ext uri="{FF2B5EF4-FFF2-40B4-BE49-F238E27FC236}">
                  <a16:creationId xmlns:a16="http://schemas.microsoft.com/office/drawing/2014/main" id="{D757F988-E227-A540-8344-0A5D0CD35B68}"/>
                </a:ext>
              </a:extLst>
            </p:cNvPr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615163" y="2059686"/>
            <a:ext cx="1106367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 can’t do it</a:t>
            </a:r>
            <a:endParaRPr dirty="0"/>
          </a:p>
        </p:txBody>
      </p:sp>
      <p:sp>
        <p:nvSpPr>
          <p:cNvPr id="14" name="Google Shape;182;p31">
            <a:extLst>
              <a:ext uri="{FF2B5EF4-FFF2-40B4-BE49-F238E27FC236}">
                <a16:creationId xmlns:a16="http://schemas.microsoft.com/office/drawing/2014/main" id="{BCD6CCE3-73E5-A442-AA8A-3DD6FEB42470}"/>
              </a:ext>
            </a:extLst>
          </p:cNvPr>
          <p:cNvSpPr txBox="1">
            <a:spLocks/>
          </p:cNvSpPr>
          <p:nvPr/>
        </p:nvSpPr>
        <p:spPr>
          <a:xfrm>
            <a:off x="7104968" y="2031714"/>
            <a:ext cx="1106367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14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Font typeface="Fira Sans Condensed Light"/>
              <a:buNone/>
              <a:defRPr sz="21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0" indent="0"/>
            <a:r>
              <a:rPr lang="en-AU" dirty="0"/>
              <a:t>I can do it</a:t>
            </a:r>
          </a:p>
        </p:txBody>
      </p:sp>
      <p:grpSp>
        <p:nvGrpSpPr>
          <p:cNvPr id="15" name="Google Shape;10675;p59">
            <a:extLst>
              <a:ext uri="{FF2B5EF4-FFF2-40B4-BE49-F238E27FC236}">
                <a16:creationId xmlns:a16="http://schemas.microsoft.com/office/drawing/2014/main" id="{F4F56A08-67A0-3846-8307-36ED9C3B4068}"/>
              </a:ext>
            </a:extLst>
          </p:cNvPr>
          <p:cNvGrpSpPr/>
          <p:nvPr/>
        </p:nvGrpSpPr>
        <p:grpSpPr>
          <a:xfrm>
            <a:off x="4639669" y="2812288"/>
            <a:ext cx="949529" cy="1029651"/>
            <a:chOff x="2216956" y="1510503"/>
            <a:chExt cx="318721" cy="345615"/>
          </a:xfrm>
        </p:grpSpPr>
        <p:sp>
          <p:nvSpPr>
            <p:cNvPr id="16" name="Google Shape;10676;p59">
              <a:extLst>
                <a:ext uri="{FF2B5EF4-FFF2-40B4-BE49-F238E27FC236}">
                  <a16:creationId xmlns:a16="http://schemas.microsoft.com/office/drawing/2014/main" id="{B0D0BB7B-59E5-304A-B194-9B9182A92FD2}"/>
                </a:ext>
              </a:extLst>
            </p:cNvPr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7" name="Google Shape;10677;p59">
              <a:extLst>
                <a:ext uri="{FF2B5EF4-FFF2-40B4-BE49-F238E27FC236}">
                  <a16:creationId xmlns:a16="http://schemas.microsoft.com/office/drawing/2014/main" id="{41F439C5-5E2E-1349-AE0E-C590B45DC5A2}"/>
                </a:ext>
              </a:extLst>
            </p:cNvPr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8" name="Google Shape;10678;p59">
              <a:extLst>
                <a:ext uri="{FF2B5EF4-FFF2-40B4-BE49-F238E27FC236}">
                  <a16:creationId xmlns:a16="http://schemas.microsoft.com/office/drawing/2014/main" id="{38C2689A-1F2F-BA42-A7A4-B11AA6D40B13}"/>
                </a:ext>
              </a:extLst>
            </p:cNvPr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19" name="Google Shape;10679;p59">
              <a:extLst>
                <a:ext uri="{FF2B5EF4-FFF2-40B4-BE49-F238E27FC236}">
                  <a16:creationId xmlns:a16="http://schemas.microsoft.com/office/drawing/2014/main" id="{C613E1E0-E019-B845-ACB2-00E928F79480}"/>
                </a:ext>
              </a:extLst>
            </p:cNvPr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  <p:sp>
          <p:nvSpPr>
            <p:cNvPr id="20" name="Google Shape;10680;p59">
              <a:extLst>
                <a:ext uri="{FF2B5EF4-FFF2-40B4-BE49-F238E27FC236}">
                  <a16:creationId xmlns:a16="http://schemas.microsoft.com/office/drawing/2014/main" id="{F94E3115-1825-3743-8184-100107BC3596}"/>
                </a:ext>
              </a:extLst>
            </p:cNvPr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/>
                </a:solidFill>
              </a:endParaRPr>
            </a:p>
          </p:txBody>
        </p:sp>
      </p:grpSp>
      <p:grpSp>
        <p:nvGrpSpPr>
          <p:cNvPr id="21" name="Google Shape;11043;p59">
            <a:extLst>
              <a:ext uri="{FF2B5EF4-FFF2-40B4-BE49-F238E27FC236}">
                <a16:creationId xmlns:a16="http://schemas.microsoft.com/office/drawing/2014/main" id="{3AC07158-09FD-1A4E-81EC-D0C9FF2B5683}"/>
              </a:ext>
            </a:extLst>
          </p:cNvPr>
          <p:cNvGrpSpPr/>
          <p:nvPr/>
        </p:nvGrpSpPr>
        <p:grpSpPr>
          <a:xfrm>
            <a:off x="7086071" y="2768363"/>
            <a:ext cx="1143773" cy="1145048"/>
            <a:chOff x="7073928" y="2905757"/>
            <a:chExt cx="371395" cy="371809"/>
          </a:xfrm>
        </p:grpSpPr>
        <p:sp>
          <p:nvSpPr>
            <p:cNvPr id="22" name="Google Shape;11044;p59">
              <a:extLst>
                <a:ext uri="{FF2B5EF4-FFF2-40B4-BE49-F238E27FC236}">
                  <a16:creationId xmlns:a16="http://schemas.microsoft.com/office/drawing/2014/main" id="{70BA78C8-AC0F-1F49-9A5D-A0D330F99E09}"/>
                </a:ext>
              </a:extLst>
            </p:cNvPr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45;p59">
              <a:extLst>
                <a:ext uri="{FF2B5EF4-FFF2-40B4-BE49-F238E27FC236}">
                  <a16:creationId xmlns:a16="http://schemas.microsoft.com/office/drawing/2014/main" id="{84EDAE08-11B7-344D-82B7-2C4F3EE0504E}"/>
                </a:ext>
              </a:extLst>
            </p:cNvPr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46;p59">
              <a:extLst>
                <a:ext uri="{FF2B5EF4-FFF2-40B4-BE49-F238E27FC236}">
                  <a16:creationId xmlns:a16="http://schemas.microsoft.com/office/drawing/2014/main" id="{09EFE65E-B5CC-9E4B-A8DD-DE8622D5FCF9}"/>
                </a:ext>
              </a:extLst>
            </p:cNvPr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73481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Python is just the beginning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3" name="Google Shape;182;p31">
            <a:extLst>
              <a:ext uri="{FF2B5EF4-FFF2-40B4-BE49-F238E27FC236}">
                <a16:creationId xmlns:a16="http://schemas.microsoft.com/office/drawing/2014/main" id="{346FD66D-CD4E-874B-860E-4DDFA6268C4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804144" y="1838706"/>
            <a:ext cx="3290277" cy="7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There </a:t>
            </a:r>
            <a:r>
              <a:rPr lang="en-AU" dirty="0"/>
              <a:t>is so much to learn</a:t>
            </a:r>
          </a:p>
        </p:txBody>
      </p:sp>
      <p:grpSp>
        <p:nvGrpSpPr>
          <p:cNvPr id="25" name="Google Shape;9422;p55">
            <a:extLst>
              <a:ext uri="{FF2B5EF4-FFF2-40B4-BE49-F238E27FC236}">
                <a16:creationId xmlns:a16="http://schemas.microsoft.com/office/drawing/2014/main" id="{6E5047D3-9264-D740-AD80-70BEAC985904}"/>
              </a:ext>
            </a:extLst>
          </p:cNvPr>
          <p:cNvGrpSpPr/>
          <p:nvPr/>
        </p:nvGrpSpPr>
        <p:grpSpPr>
          <a:xfrm>
            <a:off x="4692488" y="2796342"/>
            <a:ext cx="3649011" cy="1560509"/>
            <a:chOff x="732422" y="2990152"/>
            <a:chExt cx="1337773" cy="572102"/>
          </a:xfrm>
        </p:grpSpPr>
        <p:sp>
          <p:nvSpPr>
            <p:cNvPr id="26" name="Google Shape;9423;p55">
              <a:extLst>
                <a:ext uri="{FF2B5EF4-FFF2-40B4-BE49-F238E27FC236}">
                  <a16:creationId xmlns:a16="http://schemas.microsoft.com/office/drawing/2014/main" id="{5F6931BE-F972-6D4A-9392-9089440DC92E}"/>
                </a:ext>
              </a:extLst>
            </p:cNvPr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424;p55">
              <a:extLst>
                <a:ext uri="{FF2B5EF4-FFF2-40B4-BE49-F238E27FC236}">
                  <a16:creationId xmlns:a16="http://schemas.microsoft.com/office/drawing/2014/main" id="{B1FDBF33-93F1-7C44-A49E-F16BA51AA064}"/>
                </a:ext>
              </a:extLst>
            </p:cNvPr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425;p55">
              <a:extLst>
                <a:ext uri="{FF2B5EF4-FFF2-40B4-BE49-F238E27FC236}">
                  <a16:creationId xmlns:a16="http://schemas.microsoft.com/office/drawing/2014/main" id="{F04815AE-8B65-FF47-A14E-6BF97C4935A5}"/>
                </a:ext>
              </a:extLst>
            </p:cNvPr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426;p55">
              <a:extLst>
                <a:ext uri="{FF2B5EF4-FFF2-40B4-BE49-F238E27FC236}">
                  <a16:creationId xmlns:a16="http://schemas.microsoft.com/office/drawing/2014/main" id="{CCAFC3A8-8DDC-4340-9A82-5C77E30E8682}"/>
                </a:ext>
              </a:extLst>
            </p:cNvPr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427;p55">
              <a:extLst>
                <a:ext uri="{FF2B5EF4-FFF2-40B4-BE49-F238E27FC236}">
                  <a16:creationId xmlns:a16="http://schemas.microsoft.com/office/drawing/2014/main" id="{2642501A-5BAA-8348-9DDB-6FE31E04F636}"/>
                </a:ext>
              </a:extLst>
            </p:cNvPr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428;p55">
              <a:extLst>
                <a:ext uri="{FF2B5EF4-FFF2-40B4-BE49-F238E27FC236}">
                  <a16:creationId xmlns:a16="http://schemas.microsoft.com/office/drawing/2014/main" id="{3BABB76A-A879-0946-9311-EFF49257C13D}"/>
                </a:ext>
              </a:extLst>
            </p:cNvPr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774;p40">
            <a:extLst>
              <a:ext uri="{FF2B5EF4-FFF2-40B4-BE49-F238E27FC236}">
                <a16:creationId xmlns:a16="http://schemas.microsoft.com/office/drawing/2014/main" id="{0C3EF38B-07C2-AF44-A252-23087B3D7CE6}"/>
              </a:ext>
            </a:extLst>
          </p:cNvPr>
          <p:cNvSpPr txBox="1">
            <a:spLocks/>
          </p:cNvSpPr>
          <p:nvPr/>
        </p:nvSpPr>
        <p:spPr>
          <a:xfrm>
            <a:off x="5026773" y="3141523"/>
            <a:ext cx="44099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Git</a:t>
            </a:r>
          </a:p>
        </p:txBody>
      </p:sp>
      <p:sp>
        <p:nvSpPr>
          <p:cNvPr id="34" name="Google Shape;774;p40">
            <a:extLst>
              <a:ext uri="{FF2B5EF4-FFF2-40B4-BE49-F238E27FC236}">
                <a16:creationId xmlns:a16="http://schemas.microsoft.com/office/drawing/2014/main" id="{92E310F1-5D60-9949-B40F-D55CB4723703}"/>
              </a:ext>
            </a:extLst>
          </p:cNvPr>
          <p:cNvSpPr txBox="1">
            <a:spLocks/>
          </p:cNvSpPr>
          <p:nvPr/>
        </p:nvSpPr>
        <p:spPr>
          <a:xfrm>
            <a:off x="5470037" y="3640641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Docker                                     </a:t>
            </a:r>
          </a:p>
        </p:txBody>
      </p:sp>
      <p:sp>
        <p:nvSpPr>
          <p:cNvPr id="35" name="Google Shape;774;p40">
            <a:extLst>
              <a:ext uri="{FF2B5EF4-FFF2-40B4-BE49-F238E27FC236}">
                <a16:creationId xmlns:a16="http://schemas.microsoft.com/office/drawing/2014/main" id="{2850E596-2523-CB48-90DC-5559EABD9B02}"/>
              </a:ext>
            </a:extLst>
          </p:cNvPr>
          <p:cNvSpPr txBox="1">
            <a:spLocks/>
          </p:cNvSpPr>
          <p:nvPr/>
        </p:nvSpPr>
        <p:spPr>
          <a:xfrm>
            <a:off x="5987618" y="3050393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Bash                                   </a:t>
            </a:r>
          </a:p>
        </p:txBody>
      </p:sp>
      <p:sp>
        <p:nvSpPr>
          <p:cNvPr id="36" name="Google Shape;774;p40">
            <a:extLst>
              <a:ext uri="{FF2B5EF4-FFF2-40B4-BE49-F238E27FC236}">
                <a16:creationId xmlns:a16="http://schemas.microsoft.com/office/drawing/2014/main" id="{DFC1B1C5-470B-E743-B720-CEFFF2F0B36C}"/>
              </a:ext>
            </a:extLst>
          </p:cNvPr>
          <p:cNvSpPr txBox="1">
            <a:spLocks/>
          </p:cNvSpPr>
          <p:nvPr/>
        </p:nvSpPr>
        <p:spPr>
          <a:xfrm>
            <a:off x="6526302" y="3578354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Web                                   </a:t>
            </a:r>
          </a:p>
        </p:txBody>
      </p:sp>
      <p:sp>
        <p:nvSpPr>
          <p:cNvPr id="37" name="Google Shape;774;p40">
            <a:extLst>
              <a:ext uri="{FF2B5EF4-FFF2-40B4-BE49-F238E27FC236}">
                <a16:creationId xmlns:a16="http://schemas.microsoft.com/office/drawing/2014/main" id="{64890D1F-1E92-3B49-AC62-C1C2B9DB469F}"/>
              </a:ext>
            </a:extLst>
          </p:cNvPr>
          <p:cNvSpPr txBox="1">
            <a:spLocks/>
          </p:cNvSpPr>
          <p:nvPr/>
        </p:nvSpPr>
        <p:spPr>
          <a:xfrm>
            <a:off x="7062036" y="3040867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API                                   </a:t>
            </a:r>
          </a:p>
        </p:txBody>
      </p:sp>
      <p:sp>
        <p:nvSpPr>
          <p:cNvPr id="38" name="Google Shape;774;p40">
            <a:extLst>
              <a:ext uri="{FF2B5EF4-FFF2-40B4-BE49-F238E27FC236}">
                <a16:creationId xmlns:a16="http://schemas.microsoft.com/office/drawing/2014/main" id="{E51605B9-E58F-6241-AE30-8DA17A1A77B0}"/>
              </a:ext>
            </a:extLst>
          </p:cNvPr>
          <p:cNvSpPr txBox="1">
            <a:spLocks/>
          </p:cNvSpPr>
          <p:nvPr/>
        </p:nvSpPr>
        <p:spPr>
          <a:xfrm>
            <a:off x="7557620" y="3640641"/>
            <a:ext cx="718153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1400" dirty="0"/>
              <a:t>CI/CD         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858594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0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AU" dirty="0"/>
              <a:t>A lifetime of learning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5503593" y="-137393"/>
            <a:ext cx="2327421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804144" y="1675207"/>
            <a:ext cx="3425700" cy="210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" name="Google Shape;774;p40">
            <a:extLst>
              <a:ext uri="{FF2B5EF4-FFF2-40B4-BE49-F238E27FC236}">
                <a16:creationId xmlns:a16="http://schemas.microsoft.com/office/drawing/2014/main" id="{193710E0-3EC3-1947-A9F7-908888149BE2}"/>
              </a:ext>
            </a:extLst>
          </p:cNvPr>
          <p:cNvSpPr txBox="1">
            <a:spLocks/>
          </p:cNvSpPr>
          <p:nvPr/>
        </p:nvSpPr>
        <p:spPr>
          <a:xfrm>
            <a:off x="5465674" y="2785395"/>
            <a:ext cx="2607209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4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Font typeface="Rajdhani"/>
              <a:buNone/>
              <a:defRPr sz="12000" b="1" i="0" u="none" strike="noStrike" cap="none">
                <a:solidFill>
                  <a:srgbClr val="F3F3F3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>
              <a:spcAft>
                <a:spcPts val="1600"/>
              </a:spcAft>
            </a:pPr>
            <a:r>
              <a:rPr lang="en-AU" sz="2000" dirty="0"/>
              <a:t>Average about 10 – 20h a week of extra working on learning</a:t>
            </a:r>
          </a:p>
        </p:txBody>
      </p:sp>
    </p:spTree>
    <p:extLst>
      <p:ext uri="{BB962C8B-B14F-4D97-AF65-F5344CB8AC3E}">
        <p14:creationId xmlns:p14="http://schemas.microsoft.com/office/powerpoint/2010/main" val="3858478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39"/>
          <p:cNvSpPr txBox="1">
            <a:spLocks noGrp="1"/>
          </p:cNvSpPr>
          <p:nvPr>
            <p:ph type="title"/>
          </p:nvPr>
        </p:nvSpPr>
        <p:spPr>
          <a:xfrm>
            <a:off x="305927" y="2582501"/>
            <a:ext cx="8520600" cy="111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27,722 minutes on Udemy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630</Words>
  <Application>Microsoft Macintosh PowerPoint</Application>
  <PresentationFormat>On-screen Show (16:9)</PresentationFormat>
  <Paragraphs>136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DIN Alternate</vt:lpstr>
      <vt:lpstr>Anton</vt:lpstr>
      <vt:lpstr>Arial</vt:lpstr>
      <vt:lpstr>Rajdhani</vt:lpstr>
      <vt:lpstr>Advent Pro Light</vt:lpstr>
      <vt:lpstr>Fira Sans Condensed Light</vt:lpstr>
      <vt:lpstr>Fira Sans Condensed</vt:lpstr>
      <vt:lpstr>Calibri</vt:lpstr>
      <vt:lpstr>Ai Tech Agency by Slidesgo</vt:lpstr>
      <vt:lpstr>12 Months of Python</vt:lpstr>
      <vt:lpstr>02</vt:lpstr>
      <vt:lpstr>ABOUT me</vt:lpstr>
      <vt:lpstr>My Coding career</vt:lpstr>
      <vt:lpstr>It is never too late</vt:lpstr>
      <vt:lpstr>To be on the right mind space</vt:lpstr>
      <vt:lpstr>Python is just the beginning</vt:lpstr>
      <vt:lpstr>A lifetime of learning</vt:lpstr>
      <vt:lpstr>27,722 minutes on Udemy</vt:lpstr>
      <vt:lpstr>The best teacher is the real world</vt:lpstr>
      <vt:lpstr>Tools are for solving problems</vt:lpstr>
      <vt:lpstr>Do Projects and Build Things</vt:lpstr>
      <vt:lpstr>Keep moving</vt:lpstr>
      <vt:lpstr>Recommended Resources</vt:lpstr>
      <vt:lpstr>What is next ?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12 Months of Python</dc:title>
  <dc:creator>Pedro Junqueira</dc:creator>
  <cp:lastModifiedBy>Pedro Junqueira</cp:lastModifiedBy>
  <cp:revision>17</cp:revision>
  <dcterms:created xsi:type="dcterms:W3CDTF">2020-06-10T21:44:38Z</dcterms:created>
  <dcterms:modified xsi:type="dcterms:W3CDTF">2020-06-12T12:23:54Z</dcterms:modified>
</cp:coreProperties>
</file>